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" ContentType="image/tif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67" r:id="rId4"/>
    <p:sldMasterId id="2147483650" r:id="rId5"/>
    <p:sldMasterId id="2147483679" r:id="rId6"/>
  </p:sldMasterIdLst>
  <p:notesMasterIdLst>
    <p:notesMasterId r:id="rId21"/>
  </p:notesMasterIdLst>
  <p:sldIdLst>
    <p:sldId id="268" r:id="rId7"/>
    <p:sldId id="269" r:id="rId8"/>
    <p:sldId id="280" r:id="rId9"/>
    <p:sldId id="270" r:id="rId10"/>
    <p:sldId id="272" r:id="rId11"/>
    <p:sldId id="281" r:id="rId12"/>
    <p:sldId id="282" r:id="rId13"/>
    <p:sldId id="271" r:id="rId14"/>
    <p:sldId id="273" r:id="rId15"/>
    <p:sldId id="284" r:id="rId16"/>
    <p:sldId id="274" r:id="rId17"/>
    <p:sldId id="275" r:id="rId18"/>
    <p:sldId id="285" r:id="rId19"/>
    <p:sldId id="283" r:id="rId20"/>
  </p:sldIdLst>
  <p:sldSz cx="12192000" cy="6858000"/>
  <p:notesSz cx="6858000" cy="9144000"/>
  <p:embeddedFontLst>
    <p:embeddedFont>
      <p:font typeface="Work Sans" pitchFamily="2" charset="0"/>
      <p:regular r:id="rId22"/>
      <p:bold r:id="rId23"/>
      <p:italic r:id="rId24"/>
      <p:boldItalic r:id="rId25"/>
    </p:embeddedFont>
    <p:embeddedFont>
      <p:font typeface="Work Sans Medium" pitchFamily="2" charset="0"/>
      <p:regular r:id="rId26"/>
      <p:italic r:id="rId27"/>
    </p:embeddedFont>
    <p:embeddedFont>
      <p:font typeface="Work Sans SemiBold" pitchFamily="2" charset="0"/>
      <p:regular r:id="rId28"/>
      <p:bold r:id="rId29"/>
      <p:italic r:id="rId30"/>
      <p:boldItalic r:id="rId31"/>
    </p:embeddedFont>
  </p:embeddedFontLst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orient="horz" pos="1344" userDrawn="1">
          <p15:clr>
            <a:srgbClr val="A4A3A4"/>
          </p15:clr>
        </p15:guide>
        <p15:guide id="4" pos="597" userDrawn="1">
          <p15:clr>
            <a:srgbClr val="A4A3A4"/>
          </p15:clr>
        </p15:guide>
        <p15:guide id="5" pos="3273" userDrawn="1">
          <p15:clr>
            <a:srgbClr val="A4A3A4"/>
          </p15:clr>
        </p15:guide>
        <p15:guide id="6" pos="3500" userDrawn="1">
          <p15:clr>
            <a:srgbClr val="A4A3A4"/>
          </p15:clr>
        </p15:guide>
        <p15:guide id="7" pos="6153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nna Henriksson" initials="AH" lastIdx="1" clrIdx="0">
    <p:extLst>
      <p:ext uri="{19B8F6BF-5375-455C-9EA6-DF929625EA0E}">
        <p15:presenceInfo xmlns:p15="http://schemas.microsoft.com/office/powerpoint/2012/main" userId="S-1-5-21-1774431583-4023024350-2099909138-230228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66"/>
    <a:srgbClr val="BFBFB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6341"/>
  </p:normalViewPr>
  <p:slideViewPr>
    <p:cSldViewPr snapToGrid="0" showGuides="1">
      <p:cViewPr varScale="1">
        <p:scale>
          <a:sx n="94" d="100"/>
          <a:sy n="94" d="100"/>
        </p:scale>
        <p:origin x="104" y="68"/>
      </p:cViewPr>
      <p:guideLst>
        <p:guide orient="horz" pos="2160"/>
        <p:guide pos="3840"/>
        <p:guide orient="horz" pos="1344"/>
        <p:guide pos="597"/>
        <p:guide pos="3273"/>
        <p:guide pos="3500"/>
        <p:guide pos="6153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font" Target="fonts/font5.fntdata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34" Type="http://schemas.openxmlformats.org/officeDocument/2006/relationships/viewProps" Target="view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font" Target="fonts/font4.fntdata"/><Relationship Id="rId33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font" Target="fonts/font8.fntdata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font" Target="fonts/font3.fntdata"/><Relationship Id="rId32" Type="http://schemas.openxmlformats.org/officeDocument/2006/relationships/commentAuthors" Target="commentAuthor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tableStyles" Target="tableStyle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font" Target="fonts/font10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theme" Target="theme/theme1.xml"/><Relationship Id="rId8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v-S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sv-SE" dirty="0" err="1"/>
              <a:t>Adverse</a:t>
            </a:r>
            <a:r>
              <a:rPr lang="sv-SE" dirty="0"/>
              <a:t> events</a:t>
            </a:r>
          </a:p>
        </c:rich>
      </c:tx>
      <c:layout>
        <c:manualLayout>
          <c:xMode val="edge"/>
          <c:yMode val="edge"/>
          <c:x val="0.38282430457904831"/>
          <c:y val="7.935000474850421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sv-SE"/>
        </a:p>
      </c:txPr>
    </c:title>
    <c:autoTitleDeleted val="0"/>
    <c:plotArea>
      <c:layout>
        <c:manualLayout>
          <c:layoutTarget val="inner"/>
          <c:xMode val="edge"/>
          <c:yMode val="edge"/>
          <c:x val="6.3646038385826761E-2"/>
          <c:y val="1.7121184970399547E-2"/>
          <c:w val="0.93635396161417328"/>
          <c:h val="0.76748654235442038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Blad1!$B$1</c:f>
              <c:strCache>
                <c:ptCount val="1"/>
                <c:pt idx="0">
                  <c:v>Hög intensitet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Blad1!$A$2:$A$3</c:f>
              <c:strCache>
                <c:ptCount val="2"/>
                <c:pt idx="0">
                  <c:v>Coach rapporterade</c:v>
                </c:pt>
                <c:pt idx="1">
                  <c:v>Självrapporterade</c:v>
                </c:pt>
              </c:strCache>
            </c:strRef>
          </c:cat>
          <c:val>
            <c:numRef>
              <c:f>Blad1!$B$2:$B$3</c:f>
              <c:numCache>
                <c:formatCode>General</c:formatCode>
                <c:ptCount val="2"/>
                <c:pt idx="0">
                  <c:v>26</c:v>
                </c:pt>
                <c:pt idx="1">
                  <c:v>40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2D3-4EA2-9AF0-69EDEF090483}"/>
            </c:ext>
          </c:extLst>
        </c:ser>
        <c:ser>
          <c:idx val="1"/>
          <c:order val="1"/>
          <c:tx>
            <c:strRef>
              <c:f>Blad1!$C$1</c:f>
              <c:strCache>
                <c:ptCount val="1"/>
                <c:pt idx="0">
                  <c:v>Lågmåttlig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Blad1!$A$2:$A$3</c:f>
              <c:strCache>
                <c:ptCount val="2"/>
                <c:pt idx="0">
                  <c:v>Coach rapporterade</c:v>
                </c:pt>
                <c:pt idx="1">
                  <c:v>Självrapporterade</c:v>
                </c:pt>
              </c:strCache>
            </c:strRef>
          </c:cat>
          <c:val>
            <c:numRef>
              <c:f>Blad1!$C$2:$C$3</c:f>
              <c:numCache>
                <c:formatCode>General</c:formatCode>
                <c:ptCount val="2"/>
                <c:pt idx="0">
                  <c:v>15</c:v>
                </c:pt>
                <c:pt idx="1">
                  <c:v>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2D3-4EA2-9AF0-69EDEF09048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688260520"/>
        <c:axId val="680783792"/>
      </c:barChart>
      <c:catAx>
        <c:axId val="6882605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v-SE"/>
          </a:p>
        </c:txPr>
        <c:crossAx val="680783792"/>
        <c:crosses val="autoZero"/>
        <c:auto val="1"/>
        <c:lblAlgn val="ctr"/>
        <c:lblOffset val="100"/>
        <c:noMultiLvlLbl val="0"/>
      </c:catAx>
      <c:valAx>
        <c:axId val="68078379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v-SE"/>
          </a:p>
        </c:txPr>
        <c:crossAx val="68826052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sv-SE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sv-SE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E67863-098D-7443-8C24-5FBC4AB783A3}" type="datetimeFigureOut">
              <a:t>2024-12-18</a:t>
            </a:fld>
            <a:endParaRPr lang="en-GB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GB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D31592-3C66-914C-8F2B-350F777116DA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77137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ubrik 1">
            <a:extLst>
              <a:ext uri="{FF2B5EF4-FFF2-40B4-BE49-F238E27FC236}">
                <a16:creationId xmlns:a16="http://schemas.microsoft.com/office/drawing/2014/main" id="{B8C1BEF0-CC6B-5D80-AC3F-DCD9982497A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695853" y="3571875"/>
            <a:ext cx="8798701" cy="1654175"/>
          </a:xfrm>
        </p:spPr>
        <p:txBody>
          <a:bodyPr anchor="ctr">
            <a:noAutofit/>
          </a:bodyPr>
          <a:lstStyle>
            <a:lvl1pPr algn="ctr">
              <a:defRPr sz="4800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Presentationens titel</a:t>
            </a:r>
          </a:p>
        </p:txBody>
      </p:sp>
      <p:sp>
        <p:nvSpPr>
          <p:cNvPr id="6" name="Underrubrik 2">
            <a:extLst>
              <a:ext uri="{FF2B5EF4-FFF2-40B4-BE49-F238E27FC236}">
                <a16:creationId xmlns:a16="http://schemas.microsoft.com/office/drawing/2014/main" id="{C3841BD3-5439-F0D1-9827-775AB47EAB5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132013" y="5388994"/>
            <a:ext cx="7926387" cy="461962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dirty="0" err="1"/>
              <a:t>Underrubrik</a:t>
            </a:r>
            <a:endParaRPr lang="sv-SE" dirty="0"/>
          </a:p>
        </p:txBody>
      </p:sp>
      <p:pic>
        <p:nvPicPr>
          <p:cNvPr id="2" name="Bildobjekt 1">
            <a:extLst>
              <a:ext uri="{FF2B5EF4-FFF2-40B4-BE49-F238E27FC236}">
                <a16:creationId xmlns:a16="http://schemas.microsoft.com/office/drawing/2014/main" id="{F231D883-7B16-7C82-305D-01DE34B4639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25244" y="1007044"/>
            <a:ext cx="1739917" cy="1654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94575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3 bilder,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48721948-959B-87EC-FA49-B45A4B605E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8E4D63-BE2C-4D4B-BBD2-256262659A9F}" type="datetime1">
              <a:rPr lang="sv-SE" smtClean="0"/>
              <a:pPr/>
              <a:t>2024-12-18</a:t>
            </a:fld>
            <a:endParaRPr lang="sv-SE" dirty="0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3E95995D-2E7D-4CB8-015A-F238493984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Presentation footer</a:t>
            </a:r>
            <a:endParaRPr lang="sv-SE" dirty="0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48F2DE99-6303-F89C-1611-0FFF475B65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16C8F4-20CD-364A-8A8E-DE130115B178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6" name="Platshållare för rubrik 1">
            <a:extLst>
              <a:ext uri="{FF2B5EF4-FFF2-40B4-BE49-F238E27FC236}">
                <a16:creationId xmlns:a16="http://schemas.microsoft.com/office/drawing/2014/main" id="{2AE870AB-060B-0FB2-E725-21BB65BCB5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7739" y="836613"/>
            <a:ext cx="8196262" cy="1311364"/>
          </a:xfrm>
          <a:prstGeom prst="rect">
            <a:avLst/>
          </a:prstGeom>
        </p:spPr>
        <p:txBody>
          <a:bodyPr vert="horz" lIns="91440" tIns="108000" rIns="91440" bIns="45720" rtlCol="0" anchor="t">
            <a:noAutofit/>
          </a:bodyPr>
          <a:lstStyle/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13" name="Platshållare för bild 12">
            <a:extLst>
              <a:ext uri="{FF2B5EF4-FFF2-40B4-BE49-F238E27FC236}">
                <a16:creationId xmlns:a16="http://schemas.microsoft.com/office/drawing/2014/main" id="{3835E09C-BA82-D9ED-C123-DAF1093D8E89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947739" y="1687633"/>
            <a:ext cx="2822004" cy="3325692"/>
          </a:xfrm>
        </p:spPr>
        <p:txBody>
          <a:bodyPr/>
          <a:lstStyle/>
          <a:p>
            <a:r>
              <a:rPr lang="sv-SE"/>
              <a:t>Klicka på ikonen för att lägga till en bild</a:t>
            </a:r>
            <a:endParaRPr lang="en-GB"/>
          </a:p>
        </p:txBody>
      </p:sp>
      <p:sp>
        <p:nvSpPr>
          <p:cNvPr id="9" name="Platshållare för bild 12">
            <a:extLst>
              <a:ext uri="{FF2B5EF4-FFF2-40B4-BE49-F238E27FC236}">
                <a16:creationId xmlns:a16="http://schemas.microsoft.com/office/drawing/2014/main" id="{A1B32E41-89F9-9ED1-454D-E09D343B8235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4096380" y="1687633"/>
            <a:ext cx="2822004" cy="3325692"/>
          </a:xfrm>
        </p:spPr>
        <p:txBody>
          <a:bodyPr/>
          <a:lstStyle/>
          <a:p>
            <a:r>
              <a:rPr lang="sv-SE"/>
              <a:t>Klicka på ikonen för att lägga till en bild</a:t>
            </a:r>
            <a:endParaRPr lang="en-GB"/>
          </a:p>
        </p:txBody>
      </p:sp>
      <p:sp>
        <p:nvSpPr>
          <p:cNvPr id="10" name="Platshållare för bild 12">
            <a:extLst>
              <a:ext uri="{FF2B5EF4-FFF2-40B4-BE49-F238E27FC236}">
                <a16:creationId xmlns:a16="http://schemas.microsoft.com/office/drawing/2014/main" id="{BC3C8CFC-2399-786C-A053-51FD97723AC6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7245021" y="1687633"/>
            <a:ext cx="2822004" cy="3325692"/>
          </a:xfrm>
        </p:spPr>
        <p:txBody>
          <a:bodyPr/>
          <a:lstStyle/>
          <a:p>
            <a:r>
              <a:rPr lang="sv-SE"/>
              <a:t>Klicka på ikonen för att lägga till en bild</a:t>
            </a:r>
            <a:endParaRPr lang="en-GB"/>
          </a:p>
        </p:txBody>
      </p:sp>
      <p:sp>
        <p:nvSpPr>
          <p:cNvPr id="2" name="Platshållare för text 14">
            <a:extLst>
              <a:ext uri="{FF2B5EF4-FFF2-40B4-BE49-F238E27FC236}">
                <a16:creationId xmlns:a16="http://schemas.microsoft.com/office/drawing/2014/main" id="{590AE671-F2B6-FABF-A578-926E5EABFF30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947738" y="5192713"/>
            <a:ext cx="2822004" cy="906462"/>
          </a:xfrm>
        </p:spPr>
        <p:txBody>
          <a:bodyPr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GB"/>
          </a:p>
        </p:txBody>
      </p:sp>
      <p:sp>
        <p:nvSpPr>
          <p:cNvPr id="7" name="Platshållare för text 14">
            <a:extLst>
              <a:ext uri="{FF2B5EF4-FFF2-40B4-BE49-F238E27FC236}">
                <a16:creationId xmlns:a16="http://schemas.microsoft.com/office/drawing/2014/main" id="{66BB79A9-07F3-3923-86C2-83C52FDEA60B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096379" y="5192713"/>
            <a:ext cx="2822004" cy="906462"/>
          </a:xfrm>
        </p:spPr>
        <p:txBody>
          <a:bodyPr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GB"/>
          </a:p>
        </p:txBody>
      </p:sp>
      <p:sp>
        <p:nvSpPr>
          <p:cNvPr id="8" name="Platshållare för text 14">
            <a:extLst>
              <a:ext uri="{FF2B5EF4-FFF2-40B4-BE49-F238E27FC236}">
                <a16:creationId xmlns:a16="http://schemas.microsoft.com/office/drawing/2014/main" id="{3BC5D95A-77B0-95FD-F967-BDB03FDE710D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7245021" y="5192713"/>
            <a:ext cx="2822004" cy="906462"/>
          </a:xfrm>
        </p:spPr>
        <p:txBody>
          <a:bodyPr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844496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597">
          <p15:clr>
            <a:srgbClr val="FBAE40"/>
          </p15:clr>
        </p15:guide>
        <p15:guide id="4" pos="3477">
          <p15:clr>
            <a:srgbClr val="FBAE40"/>
          </p15:clr>
        </p15:guide>
        <p15:guide id="5" orient="horz" pos="1275">
          <p15:clr>
            <a:srgbClr val="FBAE40"/>
          </p15:clr>
        </p15:guide>
        <p15:guide id="6" orient="horz" pos="3158">
          <p15:clr>
            <a:srgbClr val="FBAE40"/>
          </p15:clr>
        </p15:guide>
        <p15:guide id="7" orient="horz" pos="327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npassad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>
            <a:extLst>
              <a:ext uri="{FF2B5EF4-FFF2-40B4-BE49-F238E27FC236}">
                <a16:creationId xmlns:a16="http://schemas.microsoft.com/office/drawing/2014/main" id="{FFE1B46D-8109-6054-3587-2B9881082BB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9006" y="1272750"/>
            <a:ext cx="4556257" cy="4331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49260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är du gör din presen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ruta 5">
            <a:extLst>
              <a:ext uri="{FF2B5EF4-FFF2-40B4-BE49-F238E27FC236}">
                <a16:creationId xmlns:a16="http://schemas.microsoft.com/office/drawing/2014/main" id="{55B0D64B-2452-F207-A336-0815C2DF0741}"/>
              </a:ext>
            </a:extLst>
          </p:cNvPr>
          <p:cNvSpPr txBox="1"/>
          <p:nvPr userDrawn="1"/>
        </p:nvSpPr>
        <p:spPr>
          <a:xfrm>
            <a:off x="947738" y="2544623"/>
            <a:ext cx="4559299" cy="1768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0400" lvl="0" indent="-230400">
              <a:lnSpc>
                <a:spcPts val="2120"/>
              </a:lnSpc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sv-SE" sz="1600" kern="10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Work Sa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Presentationen ska vara ett stöd och blir bättre om den skrivna informationen är kort och kärnfull.</a:t>
            </a:r>
          </a:p>
          <a:p>
            <a:pPr marL="230400" lvl="0" indent="-230400">
              <a:lnSpc>
                <a:spcPts val="2120"/>
              </a:lnSpc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GB" sz="1600" kern="10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Work Sa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Låt presentationen illustrera ditt budskap – genom diagram, citat.</a:t>
            </a:r>
            <a:endParaRPr lang="sv-SE" sz="1600" kern="100">
              <a:solidFill>
                <a:schemeClr val="tx1">
                  <a:lumMod val="65000"/>
                  <a:lumOff val="35000"/>
                </a:schemeClr>
              </a:solidFill>
              <a:effectLst/>
              <a:latin typeface="Work Sans" pitchFamily="2" charset="77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30400" lvl="0" indent="-230400">
              <a:lnSpc>
                <a:spcPts val="2120"/>
              </a:lnSpc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GB" sz="1600" kern="10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Work Sa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Använd gärna stödord och punktlista.</a:t>
            </a:r>
            <a:endParaRPr lang="sv-SE" sz="1600" kern="100">
              <a:solidFill>
                <a:schemeClr val="tx1">
                  <a:lumMod val="65000"/>
                  <a:lumOff val="35000"/>
                </a:schemeClr>
              </a:solidFill>
              <a:effectLst/>
              <a:latin typeface="Work Sans" pitchFamily="2" charset="77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ruta 6">
            <a:extLst>
              <a:ext uri="{FF2B5EF4-FFF2-40B4-BE49-F238E27FC236}">
                <a16:creationId xmlns:a16="http://schemas.microsoft.com/office/drawing/2014/main" id="{73F45F60-45E7-066A-33B4-0E8E6F121EC0}"/>
              </a:ext>
            </a:extLst>
          </p:cNvPr>
          <p:cNvSpPr txBox="1"/>
          <p:nvPr userDrawn="1"/>
        </p:nvSpPr>
        <p:spPr>
          <a:xfrm>
            <a:off x="6084515" y="2544623"/>
            <a:ext cx="4712794" cy="1768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0400" lvl="0" indent="-230400">
              <a:lnSpc>
                <a:spcPts val="2120"/>
              </a:lnSpc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sv-SE" sz="1600" kern="10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Work Sa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Välj bilder/fotografier med omsorg – rätt foto förstärker, fel förstör.</a:t>
            </a:r>
          </a:p>
          <a:p>
            <a:pPr marL="230400" lvl="0" indent="-230400">
              <a:lnSpc>
                <a:spcPts val="2120"/>
              </a:lnSpc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sv-SE" sz="1600" kern="10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Work Sa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Kan du inte göra en tydlig presentationsbild, gör ingen alls – förklara med egna ord istället.</a:t>
            </a:r>
          </a:p>
          <a:p>
            <a:pPr marL="230400" lvl="0" indent="-230400">
              <a:lnSpc>
                <a:spcPts val="2120"/>
              </a:lnSpc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GB" sz="1600" kern="10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Work Sa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Håll presentationen kort. Prata hellre själv.</a:t>
            </a:r>
            <a:endParaRPr lang="sv-SE" sz="1600" kern="100">
              <a:solidFill>
                <a:schemeClr val="tx1">
                  <a:lumMod val="65000"/>
                  <a:lumOff val="35000"/>
                </a:schemeClr>
              </a:solidFill>
              <a:effectLst/>
              <a:latin typeface="Work Sans" pitchFamily="2" charset="77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ruta 7">
            <a:extLst>
              <a:ext uri="{FF2B5EF4-FFF2-40B4-BE49-F238E27FC236}">
                <a16:creationId xmlns:a16="http://schemas.microsoft.com/office/drawing/2014/main" id="{67D7A5C2-C92A-600F-0BB8-1E9FDC99BAEF}"/>
              </a:ext>
            </a:extLst>
          </p:cNvPr>
          <p:cNvSpPr txBox="1"/>
          <p:nvPr userDrawn="1"/>
        </p:nvSpPr>
        <p:spPr>
          <a:xfrm>
            <a:off x="947738" y="1890199"/>
            <a:ext cx="4559299" cy="3616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ts val="2120"/>
              </a:lnSpc>
              <a:spcBef>
                <a:spcPts val="300"/>
              </a:spcBef>
            </a:pPr>
            <a:r>
              <a:rPr lang="sv-SE" kern="100">
                <a:effectLst/>
                <a:latin typeface="Work Sa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Tänk på att:</a:t>
            </a:r>
          </a:p>
        </p:txBody>
      </p:sp>
      <p:sp>
        <p:nvSpPr>
          <p:cNvPr id="9" name="textruta 8">
            <a:extLst>
              <a:ext uri="{FF2B5EF4-FFF2-40B4-BE49-F238E27FC236}">
                <a16:creationId xmlns:a16="http://schemas.microsoft.com/office/drawing/2014/main" id="{2717BDED-5AD5-2E63-7694-5DF8A093795C}"/>
              </a:ext>
            </a:extLst>
          </p:cNvPr>
          <p:cNvSpPr txBox="1"/>
          <p:nvPr userDrawn="1"/>
        </p:nvSpPr>
        <p:spPr>
          <a:xfrm>
            <a:off x="947738" y="899447"/>
            <a:ext cx="7774921" cy="579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ts val="3840"/>
              </a:lnSpc>
            </a:pPr>
            <a:r>
              <a:rPr lang="sv-SE" sz="3200" kern="100">
                <a:effectLst/>
                <a:latin typeface="Work Sa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När du gör din presentation</a:t>
            </a:r>
          </a:p>
        </p:txBody>
      </p:sp>
    </p:spTree>
    <p:extLst>
      <p:ext uri="{BB962C8B-B14F-4D97-AF65-F5344CB8AC3E}">
        <p14:creationId xmlns:p14="http://schemas.microsoft.com/office/powerpoint/2010/main" val="22069732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llgänglighetsanpassa din presen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ruta 5">
            <a:extLst>
              <a:ext uri="{FF2B5EF4-FFF2-40B4-BE49-F238E27FC236}">
                <a16:creationId xmlns:a16="http://schemas.microsoft.com/office/drawing/2014/main" id="{8EB50238-E622-CC4D-E865-CA7D7EF35C9E}"/>
              </a:ext>
            </a:extLst>
          </p:cNvPr>
          <p:cNvSpPr txBox="1"/>
          <p:nvPr userDrawn="1"/>
        </p:nvSpPr>
        <p:spPr>
          <a:xfrm>
            <a:off x="957358" y="821623"/>
            <a:ext cx="90548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>
                <a:latin typeface="Work Sans" pitchFamily="2" charset="77"/>
              </a:rPr>
              <a:t>Tillgänglighetsanpassa din presentation</a:t>
            </a:r>
          </a:p>
        </p:txBody>
      </p:sp>
      <p:sp>
        <p:nvSpPr>
          <p:cNvPr id="7" name="textruta 6">
            <a:extLst>
              <a:ext uri="{FF2B5EF4-FFF2-40B4-BE49-F238E27FC236}">
                <a16:creationId xmlns:a16="http://schemas.microsoft.com/office/drawing/2014/main" id="{46DB352F-69A9-1E92-AAD7-901A1A1F9054}"/>
              </a:ext>
            </a:extLst>
          </p:cNvPr>
          <p:cNvSpPr txBox="1"/>
          <p:nvPr userDrawn="1"/>
        </p:nvSpPr>
        <p:spPr>
          <a:xfrm>
            <a:off x="957359" y="1528186"/>
            <a:ext cx="93234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1400" dirty="0"/>
              <a:t>Mallen är inställd för att vara så tillgänglighetsanpassad som möjligt men det är två saker du behöver göra själv allt eftersom du adderar innehåll. </a:t>
            </a:r>
            <a:r>
              <a:rPr lang="en-US" sz="1400" b="1" noProof="0" dirty="0">
                <a:latin typeface="Work Sans SemiBold" pitchFamily="2" charset="77"/>
              </a:rPr>
              <a:t>Instruktionerna nedan är för Office 2013/2016.</a:t>
            </a:r>
          </a:p>
        </p:txBody>
      </p:sp>
      <p:sp>
        <p:nvSpPr>
          <p:cNvPr id="8" name="textruta 7">
            <a:extLst>
              <a:ext uri="{FF2B5EF4-FFF2-40B4-BE49-F238E27FC236}">
                <a16:creationId xmlns:a16="http://schemas.microsoft.com/office/drawing/2014/main" id="{DA13882F-AF79-0DD9-0229-90F3341A13E5}"/>
              </a:ext>
            </a:extLst>
          </p:cNvPr>
          <p:cNvSpPr txBox="1"/>
          <p:nvPr userDrawn="1"/>
        </p:nvSpPr>
        <p:spPr>
          <a:xfrm>
            <a:off x="947738" y="2600794"/>
            <a:ext cx="4234721" cy="15799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spcAft>
                <a:spcPts val="1000"/>
              </a:spcAft>
              <a:buNone/>
            </a:pPr>
            <a:r>
              <a:rPr lang="en-US" sz="1000" dirty="0">
                <a:latin typeface="Work Sans" pitchFamily="2" charset="77"/>
              </a:rPr>
              <a:t>Högerklicka på en bild/figur och välj alternativet </a:t>
            </a:r>
            <a:r>
              <a:rPr lang="en-US" sz="1000" i="1" dirty="0">
                <a:latin typeface="Work Sans" pitchFamily="2" charset="77"/>
              </a:rPr>
              <a:t>Formatera bild. </a:t>
            </a:r>
            <a:r>
              <a:rPr lang="en-US" sz="1000" dirty="0">
                <a:latin typeface="Work Sans" pitchFamily="2" charset="77"/>
              </a:rPr>
              <a:t>Då öppnas en flik till höger i fönstret. Välj figuren </a:t>
            </a:r>
            <a:r>
              <a:rPr lang="en-US" sz="1000" i="1" dirty="0">
                <a:latin typeface="Work Sans" pitchFamily="2" charset="77"/>
              </a:rPr>
              <a:t>Storlek och egenskaper… </a:t>
            </a:r>
            <a:r>
              <a:rPr lang="en-US" sz="1000" dirty="0">
                <a:latin typeface="Work Sans" pitchFamily="2" charset="77"/>
              </a:rPr>
              <a:t>välj sedan </a:t>
            </a:r>
            <a:r>
              <a:rPr lang="en-US" sz="1000" i="1" dirty="0">
                <a:latin typeface="Work Sans" pitchFamily="2" charset="77"/>
              </a:rPr>
              <a:t>alternativ text. </a:t>
            </a:r>
            <a:r>
              <a:rPr lang="en-US" sz="1000" dirty="0">
                <a:latin typeface="Work Sans" pitchFamily="2" charset="77"/>
              </a:rPr>
              <a:t>Beskriv din bild/figur med 1-2 meningar som läses upp av uppläsningsprogram för de som har nedsatt syn.</a:t>
            </a:r>
          </a:p>
          <a:p>
            <a:pPr marL="0" indent="0">
              <a:spcAft>
                <a:spcPts val="1000"/>
              </a:spcAft>
              <a:buNone/>
            </a:pPr>
            <a:r>
              <a:rPr lang="en-US" sz="1000" dirty="0">
                <a:latin typeface="Work Sans" pitchFamily="2" charset="77"/>
              </a:rPr>
              <a:t>Har bilden/figuren inget informativt syfte och du vill exkludera den kan du bara lämna rubrik och beskrivning tom.</a:t>
            </a:r>
          </a:p>
          <a:p>
            <a:endParaRPr lang="en-GB" sz="1000">
              <a:latin typeface="Work Sans" pitchFamily="2" charset="77"/>
            </a:endParaRPr>
          </a:p>
        </p:txBody>
      </p:sp>
      <p:sp>
        <p:nvSpPr>
          <p:cNvPr id="9" name="textruta 8">
            <a:extLst>
              <a:ext uri="{FF2B5EF4-FFF2-40B4-BE49-F238E27FC236}">
                <a16:creationId xmlns:a16="http://schemas.microsoft.com/office/drawing/2014/main" id="{4DBAB48A-0207-EBBB-5144-24A47388C7DA}"/>
              </a:ext>
            </a:extLst>
          </p:cNvPr>
          <p:cNvSpPr txBox="1"/>
          <p:nvPr userDrawn="1"/>
        </p:nvSpPr>
        <p:spPr>
          <a:xfrm>
            <a:off x="5549719" y="2600794"/>
            <a:ext cx="423472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000" dirty="0">
                <a:latin typeface="Work Sans" pitchFamily="2" charset="77"/>
              </a:rPr>
              <a:t>Mallarna förinlagda fält har en uppsatt läsordning men adderar du ytterligare/egna textrutor, bilder, smart art eller annat innehåll som inte finns i mallen bör du kontrollera att läsordningen blir logisk, annars läses objekten in i ordningen de lagts till på sidan.</a:t>
            </a:r>
          </a:p>
          <a:p>
            <a:pPr marL="0" indent="0">
              <a:spcAft>
                <a:spcPts val="600"/>
              </a:spcAft>
              <a:buNone/>
            </a:pPr>
            <a:r>
              <a:rPr lang="en-US" sz="1000" b="1" dirty="0">
                <a:latin typeface="Work Sans" pitchFamily="2" charset="77"/>
              </a:rPr>
              <a:t>Läsordningen styr du genom:</a:t>
            </a:r>
          </a:p>
          <a:p>
            <a:pPr marL="228600" indent="-228600">
              <a:spcAft>
                <a:spcPts val="600"/>
              </a:spcAft>
              <a:buClr>
                <a:schemeClr val="tx1">
                  <a:lumMod val="65000"/>
                  <a:lumOff val="35000"/>
                </a:schemeClr>
              </a:buClr>
              <a:buFont typeface="+mj-lt"/>
              <a:buAutoNum type="arabicPeriod"/>
            </a:pPr>
            <a:r>
              <a:rPr lang="en-US" sz="1000" dirty="0">
                <a:latin typeface="Work Sans" pitchFamily="2" charset="77"/>
              </a:rPr>
              <a:t>Markera ett objekt i filen. Välj fliken </a:t>
            </a:r>
            <a:r>
              <a:rPr lang="en-US" sz="1000" b="0" i="1" baseline="0" dirty="0">
                <a:latin typeface="Work Sans" pitchFamily="2" charset="77"/>
              </a:rPr>
              <a:t>format </a:t>
            </a:r>
            <a:r>
              <a:rPr lang="en-US" sz="1000" dirty="0">
                <a:latin typeface="Work Sans" pitchFamily="2" charset="77"/>
              </a:rPr>
              <a:t>som visas till höger i menyfliksområdet och välj sedan </a:t>
            </a:r>
            <a:r>
              <a:rPr lang="en-US" sz="1000" b="0" i="1" baseline="0" dirty="0">
                <a:latin typeface="Work Sans" pitchFamily="2" charset="77"/>
              </a:rPr>
              <a:t>markeringsfönster </a:t>
            </a:r>
            <a:r>
              <a:rPr lang="en-US" sz="1000" dirty="0">
                <a:latin typeface="Work Sans" pitchFamily="2" charset="77"/>
              </a:rPr>
              <a:t>i gruppen</a:t>
            </a:r>
            <a:r>
              <a:rPr lang="en-US" sz="1000" b="0" i="1" baseline="0" dirty="0">
                <a:latin typeface="Work Sans" pitchFamily="2" charset="77"/>
              </a:rPr>
              <a:t> ordna.</a:t>
            </a:r>
            <a:endParaRPr lang="en-US" sz="1000" dirty="0">
              <a:latin typeface="Work Sans" pitchFamily="2" charset="77"/>
            </a:endParaRPr>
          </a:p>
          <a:p>
            <a:pPr marL="228600" indent="-228600">
              <a:spcAft>
                <a:spcPts val="600"/>
              </a:spcAft>
              <a:buClr>
                <a:schemeClr val="tx1">
                  <a:lumMod val="65000"/>
                  <a:lumOff val="35000"/>
                </a:schemeClr>
              </a:buClr>
              <a:buFont typeface="+mj-lt"/>
              <a:buAutoNum type="arabicPeriod"/>
            </a:pPr>
            <a:r>
              <a:rPr lang="en-US" sz="1000" dirty="0">
                <a:latin typeface="Work Sans" pitchFamily="2" charset="77"/>
              </a:rPr>
              <a:t>Markera ett eller flera objekt i listan. Dra markeringen uppåt eller nedåt, eller klicka på knappen uppåt.</a:t>
            </a:r>
          </a:p>
          <a:p>
            <a:pPr marL="0" indent="0">
              <a:spcAft>
                <a:spcPts val="600"/>
              </a:spcAft>
              <a:buClr>
                <a:schemeClr val="tx1">
                  <a:lumMod val="65000"/>
                  <a:lumOff val="35000"/>
                </a:schemeClr>
              </a:buClr>
              <a:buFont typeface="+mj-lt"/>
              <a:buNone/>
            </a:pPr>
            <a:r>
              <a:rPr lang="en-US" sz="1000" dirty="0">
                <a:latin typeface="Work Sans" pitchFamily="2" charset="77"/>
              </a:rPr>
              <a:t>Dra objekten till de har den ordning du vill. Detta påverkar inte layouten på sidan utan bara vilken ordning de läses in maskinellt. </a:t>
            </a:r>
            <a:endParaRPr lang="en-GB" sz="1000">
              <a:latin typeface="Work Sans" pitchFamily="2" charset="77"/>
            </a:endParaRPr>
          </a:p>
        </p:txBody>
      </p:sp>
      <p:sp>
        <p:nvSpPr>
          <p:cNvPr id="10" name="textruta 9">
            <a:extLst>
              <a:ext uri="{FF2B5EF4-FFF2-40B4-BE49-F238E27FC236}">
                <a16:creationId xmlns:a16="http://schemas.microsoft.com/office/drawing/2014/main" id="{32D64C20-E0EC-50ED-8276-1342580DEAE9}"/>
              </a:ext>
            </a:extLst>
          </p:cNvPr>
          <p:cNvSpPr txBox="1"/>
          <p:nvPr userDrawn="1"/>
        </p:nvSpPr>
        <p:spPr>
          <a:xfrm>
            <a:off x="934309" y="2231036"/>
            <a:ext cx="42481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>
                <a:latin typeface="Work Sans Medium" pitchFamily="2" charset="77"/>
              </a:rPr>
              <a:t>Lägg till alternativ text för bilder/figurer</a:t>
            </a:r>
          </a:p>
        </p:txBody>
      </p:sp>
      <p:sp>
        <p:nvSpPr>
          <p:cNvPr id="11" name="textruta 10">
            <a:extLst>
              <a:ext uri="{FF2B5EF4-FFF2-40B4-BE49-F238E27FC236}">
                <a16:creationId xmlns:a16="http://schemas.microsoft.com/office/drawing/2014/main" id="{E6A6CDBB-9355-D585-CAEB-E68FDC04C402}"/>
              </a:ext>
            </a:extLst>
          </p:cNvPr>
          <p:cNvSpPr txBox="1"/>
          <p:nvPr userDrawn="1"/>
        </p:nvSpPr>
        <p:spPr>
          <a:xfrm>
            <a:off x="5543785" y="2231036"/>
            <a:ext cx="42481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>
                <a:latin typeface="Work Sans Medium" pitchFamily="2" charset="77"/>
              </a:rPr>
              <a:t>Dubbelkolla läsordningen</a:t>
            </a:r>
          </a:p>
        </p:txBody>
      </p:sp>
    </p:spTree>
    <p:extLst>
      <p:ext uri="{BB962C8B-B14F-4D97-AF65-F5344CB8AC3E}">
        <p14:creationId xmlns:p14="http://schemas.microsoft.com/office/powerpoint/2010/main" val="35034816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llgänglighet Office 365/20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ruta 5">
            <a:extLst>
              <a:ext uri="{FF2B5EF4-FFF2-40B4-BE49-F238E27FC236}">
                <a16:creationId xmlns:a16="http://schemas.microsoft.com/office/drawing/2014/main" id="{0A51E754-9C7A-11C0-D983-A8276233FD20}"/>
              </a:ext>
            </a:extLst>
          </p:cNvPr>
          <p:cNvSpPr txBox="1"/>
          <p:nvPr userDrawn="1"/>
        </p:nvSpPr>
        <p:spPr>
          <a:xfrm>
            <a:off x="957359" y="821623"/>
            <a:ext cx="95351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>
                <a:latin typeface="Work Sans" pitchFamily="2" charset="77"/>
              </a:rPr>
              <a:t>Tillgänglighetsanpassa din presentation</a:t>
            </a:r>
          </a:p>
        </p:txBody>
      </p:sp>
      <p:sp>
        <p:nvSpPr>
          <p:cNvPr id="7" name="textruta 6">
            <a:extLst>
              <a:ext uri="{FF2B5EF4-FFF2-40B4-BE49-F238E27FC236}">
                <a16:creationId xmlns:a16="http://schemas.microsoft.com/office/drawing/2014/main" id="{9AB3E6E3-4894-429E-071D-F50345A149E8}"/>
              </a:ext>
            </a:extLst>
          </p:cNvPr>
          <p:cNvSpPr txBox="1"/>
          <p:nvPr userDrawn="1"/>
        </p:nvSpPr>
        <p:spPr>
          <a:xfrm>
            <a:off x="957359" y="1528186"/>
            <a:ext cx="93234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1400" dirty="0"/>
              <a:t>Mallen är inställd för att vara så tillgänglighetsanpassad som möjligt men det är två saker du behöver göra själv allt eftersom du adderar innehåll. </a:t>
            </a:r>
            <a:r>
              <a:rPr lang="en-US" sz="1400" b="1" noProof="0" dirty="0">
                <a:latin typeface="Work Sans SemiBold" pitchFamily="2" charset="77"/>
              </a:rPr>
              <a:t>Instruktionerna nedan är för Office 365 eller Office 2019.</a:t>
            </a:r>
          </a:p>
        </p:txBody>
      </p:sp>
      <p:sp>
        <p:nvSpPr>
          <p:cNvPr id="5" name="textruta 4">
            <a:extLst>
              <a:ext uri="{FF2B5EF4-FFF2-40B4-BE49-F238E27FC236}">
                <a16:creationId xmlns:a16="http://schemas.microsoft.com/office/drawing/2014/main" id="{A0EE485A-2ED1-48AD-EA7A-54C938436EF9}"/>
              </a:ext>
            </a:extLst>
          </p:cNvPr>
          <p:cNvSpPr txBox="1"/>
          <p:nvPr userDrawn="1"/>
        </p:nvSpPr>
        <p:spPr>
          <a:xfrm>
            <a:off x="947738" y="2600794"/>
            <a:ext cx="4234721" cy="15799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spcAft>
                <a:spcPts val="1000"/>
              </a:spcAft>
              <a:buNone/>
            </a:pPr>
            <a:r>
              <a:rPr lang="en-US" sz="1000" dirty="0">
                <a:latin typeface="Work Sans" pitchFamily="2" charset="77"/>
              </a:rPr>
              <a:t>Högerklicka på en bild/figur och välj alternativet </a:t>
            </a:r>
            <a:r>
              <a:rPr lang="en-US" sz="1000" i="1" dirty="0">
                <a:latin typeface="Work Sans" pitchFamily="2" charset="77"/>
              </a:rPr>
              <a:t>Redigera alternativtext. </a:t>
            </a:r>
            <a:r>
              <a:rPr lang="en-US" sz="1000" dirty="0">
                <a:latin typeface="Work Sans" pitchFamily="2" charset="77"/>
              </a:rPr>
              <a:t>Då öppnas en flik till höger i fönstret. Beskriv din bild/figur med 1-2 meningar som läses upp av uppläsningsprogram för de som har nedsatt syn.</a:t>
            </a:r>
          </a:p>
          <a:p>
            <a:pPr marL="0" indent="0">
              <a:spcAft>
                <a:spcPts val="1000"/>
              </a:spcAft>
              <a:buNone/>
            </a:pPr>
            <a:r>
              <a:rPr lang="en-US" sz="1000" dirty="0">
                <a:latin typeface="Work Sans" pitchFamily="2" charset="77"/>
              </a:rPr>
              <a:t>Har bilden/figuren inget informativt syfte och du vill exkludera den kan du istället klicka I checkrutan </a:t>
            </a:r>
            <a:r>
              <a:rPr lang="en-US" sz="1000" i="1" dirty="0">
                <a:latin typeface="Work Sans" pitchFamily="2" charset="77"/>
              </a:rPr>
              <a:t>Markera som dekorativt</a:t>
            </a:r>
            <a:r>
              <a:rPr lang="en-US" sz="1000" dirty="0">
                <a:latin typeface="Work Sans" pitchFamily="2" charset="77"/>
              </a:rPr>
              <a:t> under textrutan för alternativ text.</a:t>
            </a:r>
          </a:p>
          <a:p>
            <a:endParaRPr lang="en-GB" sz="1000">
              <a:latin typeface="Work Sans" pitchFamily="2" charset="77"/>
            </a:endParaRPr>
          </a:p>
        </p:txBody>
      </p:sp>
      <p:sp>
        <p:nvSpPr>
          <p:cNvPr id="12" name="textruta 11">
            <a:extLst>
              <a:ext uri="{FF2B5EF4-FFF2-40B4-BE49-F238E27FC236}">
                <a16:creationId xmlns:a16="http://schemas.microsoft.com/office/drawing/2014/main" id="{B14C1B1E-9EFF-D9D7-277A-BFBAECBE27ED}"/>
              </a:ext>
            </a:extLst>
          </p:cNvPr>
          <p:cNvSpPr txBox="1"/>
          <p:nvPr userDrawn="1"/>
        </p:nvSpPr>
        <p:spPr>
          <a:xfrm>
            <a:off x="5549719" y="2600794"/>
            <a:ext cx="4234721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000" dirty="0">
                <a:latin typeface="Work Sans" pitchFamily="2" charset="77"/>
              </a:rPr>
              <a:t>Mallarna förinlagda fält har en uppsatt läsordning men adderar du ytterligare/egna textrutor, bilder, smart art eller annat innehåll som inte finns i mallen bör du kontrollera att läsordningen blir logisk, annars läses objekten in i ordningen de lagts till på sidan.</a:t>
            </a:r>
          </a:p>
          <a:p>
            <a:pPr marL="0" indent="0">
              <a:spcAft>
                <a:spcPts val="600"/>
              </a:spcAft>
              <a:buNone/>
            </a:pPr>
            <a:r>
              <a:rPr lang="en-US" sz="1000" b="1" dirty="0">
                <a:latin typeface="Work Sans" pitchFamily="2" charset="77"/>
              </a:rPr>
              <a:t>Läsordningen styr du genom:</a:t>
            </a:r>
          </a:p>
          <a:p>
            <a:pPr marL="228600" indent="-228600">
              <a:spcAft>
                <a:spcPts val="600"/>
              </a:spcAft>
              <a:buClr>
                <a:schemeClr val="tx1">
                  <a:lumMod val="65000"/>
                  <a:lumOff val="35000"/>
                </a:schemeClr>
              </a:buClr>
              <a:buFont typeface="+mj-lt"/>
              <a:buAutoNum type="arabicPeriod"/>
            </a:pPr>
            <a:r>
              <a:rPr lang="en-US" sz="1000" dirty="0">
                <a:latin typeface="Work Sans" pitchFamily="2" charset="77"/>
              </a:rPr>
              <a:t>På fliken </a:t>
            </a:r>
            <a:r>
              <a:rPr lang="en-US" sz="1000" b="0" i="1" baseline="0" dirty="0">
                <a:latin typeface="Work Sans" pitchFamily="2" charset="77"/>
              </a:rPr>
              <a:t>Start </a:t>
            </a:r>
            <a:r>
              <a:rPr lang="en-US" sz="1000" dirty="0">
                <a:latin typeface="Work Sans" pitchFamily="2" charset="77"/>
              </a:rPr>
              <a:t>väljer du</a:t>
            </a:r>
            <a:r>
              <a:rPr lang="en-US" sz="1000" b="0" i="1" baseline="0" dirty="0">
                <a:latin typeface="Work Sans" pitchFamily="2" charset="77"/>
              </a:rPr>
              <a:t> Ordna.</a:t>
            </a:r>
            <a:endParaRPr lang="en-US" sz="1000" dirty="0">
              <a:latin typeface="Work Sans" pitchFamily="2" charset="77"/>
            </a:endParaRPr>
          </a:p>
          <a:p>
            <a:pPr marL="228600" indent="-228600">
              <a:spcAft>
                <a:spcPts val="600"/>
              </a:spcAft>
              <a:buClr>
                <a:schemeClr val="tx1">
                  <a:lumMod val="65000"/>
                  <a:lumOff val="35000"/>
                </a:schemeClr>
              </a:buClr>
              <a:buFont typeface="+mj-lt"/>
              <a:buAutoNum type="arabicPeriod"/>
            </a:pPr>
            <a:r>
              <a:rPr lang="en-US" sz="1000" dirty="0">
                <a:latin typeface="Work Sans" pitchFamily="2" charset="77"/>
              </a:rPr>
              <a:t>På menyn </a:t>
            </a:r>
            <a:r>
              <a:rPr lang="en-US" sz="1000" b="0" i="1" baseline="0" dirty="0">
                <a:latin typeface="Work Sans" pitchFamily="2" charset="77"/>
              </a:rPr>
              <a:t>Ordna </a:t>
            </a:r>
            <a:r>
              <a:rPr lang="en-US" sz="1000" dirty="0">
                <a:latin typeface="Work Sans" pitchFamily="2" charset="77"/>
              </a:rPr>
              <a:t>väljer du</a:t>
            </a:r>
            <a:r>
              <a:rPr lang="en-US" sz="1000" b="0" i="1" baseline="0" dirty="0">
                <a:latin typeface="Work Sans" pitchFamily="2" charset="77"/>
              </a:rPr>
              <a:t> Markeringsfönster.</a:t>
            </a:r>
            <a:endParaRPr lang="en-US" sz="1000" dirty="0">
              <a:latin typeface="Work Sans" pitchFamily="2" charset="77"/>
            </a:endParaRPr>
          </a:p>
          <a:p>
            <a:pPr marL="0" indent="0">
              <a:spcAft>
                <a:spcPts val="600"/>
              </a:spcAft>
              <a:buClr>
                <a:schemeClr val="tx1">
                  <a:lumMod val="65000"/>
                  <a:lumOff val="35000"/>
                </a:schemeClr>
              </a:buClr>
              <a:buFont typeface="+mj-lt"/>
              <a:buNone/>
            </a:pPr>
            <a:r>
              <a:rPr lang="en-US" sz="1000" dirty="0">
                <a:latin typeface="Work Sans" pitchFamily="2" charset="77"/>
              </a:rPr>
              <a:t>Då öppnas en flik till höger I fönstret. Dra objekten tills de har den ordning du vill. Detta påverkar inte layouten på sidan utan bara vilken ordning de läses in maskinellt. </a:t>
            </a:r>
            <a:endParaRPr lang="en-GB" sz="1000">
              <a:latin typeface="Work Sans" pitchFamily="2" charset="77"/>
            </a:endParaRPr>
          </a:p>
        </p:txBody>
      </p:sp>
      <p:sp>
        <p:nvSpPr>
          <p:cNvPr id="13" name="textruta 12">
            <a:extLst>
              <a:ext uri="{FF2B5EF4-FFF2-40B4-BE49-F238E27FC236}">
                <a16:creationId xmlns:a16="http://schemas.microsoft.com/office/drawing/2014/main" id="{5C80CE63-C4AE-38F4-9AAB-26B856C6A2AA}"/>
              </a:ext>
            </a:extLst>
          </p:cNvPr>
          <p:cNvSpPr txBox="1"/>
          <p:nvPr userDrawn="1"/>
        </p:nvSpPr>
        <p:spPr>
          <a:xfrm>
            <a:off x="934309" y="2231036"/>
            <a:ext cx="42481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>
                <a:latin typeface="Work Sans Medium" pitchFamily="2" charset="77"/>
              </a:rPr>
              <a:t>Lägg till alternativ text för bilder/figurer</a:t>
            </a:r>
          </a:p>
        </p:txBody>
      </p:sp>
      <p:sp>
        <p:nvSpPr>
          <p:cNvPr id="14" name="textruta 13">
            <a:extLst>
              <a:ext uri="{FF2B5EF4-FFF2-40B4-BE49-F238E27FC236}">
                <a16:creationId xmlns:a16="http://schemas.microsoft.com/office/drawing/2014/main" id="{7FE0EBDC-2402-1F53-DC48-ACFDF104DF39}"/>
              </a:ext>
            </a:extLst>
          </p:cNvPr>
          <p:cNvSpPr txBox="1"/>
          <p:nvPr userDrawn="1"/>
        </p:nvSpPr>
        <p:spPr>
          <a:xfrm>
            <a:off x="5543785" y="2231036"/>
            <a:ext cx="42481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>
                <a:latin typeface="Work Sans Medium" pitchFamily="2" charset="77"/>
              </a:rPr>
              <a:t>Dubbelkolla läsordningen</a:t>
            </a:r>
          </a:p>
        </p:txBody>
      </p:sp>
    </p:spTree>
    <p:extLst>
      <p:ext uri="{BB962C8B-B14F-4D97-AF65-F5344CB8AC3E}">
        <p14:creationId xmlns:p14="http://schemas.microsoft.com/office/powerpoint/2010/main" val="15282215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">
    <p:bg>
      <p:bgPr>
        <a:solidFill>
          <a:srgbClr val="EDED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ubrik 1">
            <a:extLst>
              <a:ext uri="{FF2B5EF4-FFF2-40B4-BE49-F238E27FC236}">
                <a16:creationId xmlns:a16="http://schemas.microsoft.com/office/drawing/2014/main" id="{B8C1BEF0-CC6B-5D80-AC3F-DCD9982497A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695853" y="3571875"/>
            <a:ext cx="8798701" cy="1654175"/>
          </a:xfrm>
        </p:spPr>
        <p:txBody>
          <a:bodyPr anchor="ctr">
            <a:noAutofit/>
          </a:bodyPr>
          <a:lstStyle>
            <a:lvl1pPr algn="ctr">
              <a:defRPr sz="4800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Presentation </a:t>
            </a:r>
            <a:r>
              <a:rPr lang="sv-SE" dirty="0" err="1"/>
              <a:t>title</a:t>
            </a:r>
            <a:endParaRPr lang="sv-SE" dirty="0"/>
          </a:p>
        </p:txBody>
      </p:sp>
      <p:sp>
        <p:nvSpPr>
          <p:cNvPr id="6" name="Underrubrik 2">
            <a:extLst>
              <a:ext uri="{FF2B5EF4-FFF2-40B4-BE49-F238E27FC236}">
                <a16:creationId xmlns:a16="http://schemas.microsoft.com/office/drawing/2014/main" id="{C3841BD3-5439-F0D1-9827-775AB47EAB5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132013" y="5388994"/>
            <a:ext cx="7926387" cy="461962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dirty="0" err="1"/>
              <a:t>Subtitle</a:t>
            </a:r>
            <a:r>
              <a:rPr lang="sv-SE" dirty="0"/>
              <a:t> </a:t>
            </a:r>
            <a:r>
              <a:rPr lang="sv-SE" dirty="0" err="1"/>
              <a:t>here</a:t>
            </a:r>
            <a:endParaRPr lang="sv-SE" dirty="0"/>
          </a:p>
        </p:txBody>
      </p:sp>
      <p:pic>
        <p:nvPicPr>
          <p:cNvPr id="2" name="Bildobjekt 1">
            <a:extLst>
              <a:ext uri="{FF2B5EF4-FFF2-40B4-BE49-F238E27FC236}">
                <a16:creationId xmlns:a16="http://schemas.microsoft.com/office/drawing/2014/main" id="{F231D883-7B16-7C82-305D-01DE34B4639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25244" y="1007044"/>
            <a:ext cx="1739917" cy="1654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85427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00ADBFD3-494F-0006-CF49-3526BB979B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8E4D63-BE2C-4D4B-BBD2-256262659A9F}" type="datetime1">
              <a:rPr lang="sv-SE" smtClean="0"/>
              <a:pPr/>
              <a:t>2024-12-18</a:t>
            </a:fld>
            <a:endParaRPr lang="sv-SE" dirty="0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E609E1BD-AA5D-00B1-E039-47660A7F40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Presentation footer</a:t>
            </a:r>
            <a:endParaRPr lang="sv-SE" dirty="0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94A18E1F-D479-AB8E-0971-6711BBC8DC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16C8F4-20CD-364A-8A8E-DE130115B178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6" name="Platshållare för rubrik 1">
            <a:extLst>
              <a:ext uri="{FF2B5EF4-FFF2-40B4-BE49-F238E27FC236}">
                <a16:creationId xmlns:a16="http://schemas.microsoft.com/office/drawing/2014/main" id="{7A283842-21B2-F132-5C80-A0C1143000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7738" y="836613"/>
            <a:ext cx="9472971" cy="716142"/>
          </a:xfrm>
          <a:prstGeom prst="rect">
            <a:avLst/>
          </a:prstGeom>
        </p:spPr>
        <p:txBody>
          <a:bodyPr vert="horz" lIns="91440" tIns="108000" rIns="91440" bIns="45720" rtlCol="0" anchor="t">
            <a:noAutofit/>
          </a:bodyPr>
          <a:lstStyle/>
          <a:p>
            <a:r>
              <a:rPr lang="sv-SE" dirty="0"/>
              <a:t>Klicka här för att ändra mall för rubrikformat</a:t>
            </a:r>
          </a:p>
        </p:txBody>
      </p:sp>
      <p:sp>
        <p:nvSpPr>
          <p:cNvPr id="8" name="Platshållare för innehåll 7">
            <a:extLst>
              <a:ext uri="{FF2B5EF4-FFF2-40B4-BE49-F238E27FC236}">
                <a16:creationId xmlns:a16="http://schemas.microsoft.com/office/drawing/2014/main" id="{49F71313-69F3-3473-0FB7-308AC801C51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47738" y="1776413"/>
            <a:ext cx="9472971" cy="4244974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3441954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ch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CC32F3E5-D4FB-6CAF-7271-81A8E70744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8E4D63-BE2C-4D4B-BBD2-256262659A9F}" type="datetime1">
              <a:rPr lang="sv-SE" smtClean="0"/>
              <a:pPr/>
              <a:t>2024-12-18</a:t>
            </a:fld>
            <a:endParaRPr lang="sv-SE" dirty="0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6E6D920F-9B89-6CE6-44CC-CA866A2473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Presentation footer</a:t>
            </a:r>
            <a:endParaRPr lang="sv-SE" dirty="0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FF1D8D47-4CF2-999B-CC89-CCC79A3C52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16C8F4-20CD-364A-8A8E-DE130115B178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8" name="Platshållare för bild 2">
            <a:extLst>
              <a:ext uri="{FF2B5EF4-FFF2-40B4-BE49-F238E27FC236}">
                <a16:creationId xmlns:a16="http://schemas.microsoft.com/office/drawing/2014/main" id="{82EBE0E1-BE11-020E-84EC-67233813B7CE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-795" y="0"/>
            <a:ext cx="6096000" cy="6858000"/>
          </a:xfrm>
        </p:spPr>
        <p:txBody>
          <a:bodyPr bIns="1044000" anchor="ctr"/>
          <a:lstStyle>
            <a:lvl1pPr marL="0" indent="0" algn="ctr">
              <a:buNone/>
              <a:defRPr/>
            </a:lvl1pPr>
          </a:lstStyle>
          <a:p>
            <a:r>
              <a:rPr lang="sv-SE" dirty="0" err="1"/>
              <a:t>Click</a:t>
            </a:r>
            <a:r>
              <a:rPr lang="sv-SE" dirty="0"/>
              <a:t> on the </a:t>
            </a:r>
            <a:r>
              <a:rPr lang="sv-SE" dirty="0" err="1"/>
              <a:t>icon</a:t>
            </a:r>
            <a:r>
              <a:rPr lang="sv-SE" dirty="0"/>
              <a:t> or </a:t>
            </a:r>
            <a:br>
              <a:rPr lang="sv-SE" dirty="0"/>
            </a:br>
            <a:r>
              <a:rPr lang="sv-SE" dirty="0"/>
              <a:t>drag and </a:t>
            </a:r>
            <a:r>
              <a:rPr lang="sv-SE" dirty="0" err="1"/>
              <a:t>drop</a:t>
            </a:r>
            <a:r>
              <a:rPr lang="sv-SE" dirty="0"/>
              <a:t> to </a:t>
            </a:r>
            <a:r>
              <a:rPr lang="sv-SE" dirty="0" err="1"/>
              <a:t>insert</a:t>
            </a:r>
            <a:r>
              <a:rPr lang="sv-SE" dirty="0"/>
              <a:t> an image</a:t>
            </a:r>
          </a:p>
        </p:txBody>
      </p:sp>
      <p:sp>
        <p:nvSpPr>
          <p:cNvPr id="17" name="Platshållare för rubrik 1">
            <a:extLst>
              <a:ext uri="{FF2B5EF4-FFF2-40B4-BE49-F238E27FC236}">
                <a16:creationId xmlns:a16="http://schemas.microsoft.com/office/drawing/2014/main" id="{31F0A250-9FA8-F7E1-916A-3CC75EC2F3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3700" y="836613"/>
            <a:ext cx="4114800" cy="1459243"/>
          </a:xfrm>
          <a:prstGeom prst="rect">
            <a:avLst/>
          </a:prstGeom>
        </p:spPr>
        <p:txBody>
          <a:bodyPr vert="horz" lIns="91440" tIns="108000" rIns="91440" bIns="45720" rtlCol="0" anchor="t">
            <a:noAutofit/>
          </a:bodyPr>
          <a:lstStyle/>
          <a:p>
            <a:r>
              <a:rPr lang="sv-SE" dirty="0"/>
              <a:t>Klicka här för att ändra mall för rubrikformat</a:t>
            </a:r>
          </a:p>
        </p:txBody>
      </p:sp>
      <p:sp>
        <p:nvSpPr>
          <p:cNvPr id="21" name="Platshållare för text 9">
            <a:extLst>
              <a:ext uri="{FF2B5EF4-FFF2-40B4-BE49-F238E27FC236}">
                <a16:creationId xmlns:a16="http://schemas.microsoft.com/office/drawing/2014/main" id="{B292B661-7CCD-4000-08D7-733BB70F4D9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743700" y="2024063"/>
            <a:ext cx="4114800" cy="1910751"/>
          </a:xfrm>
        </p:spPr>
        <p:txBody>
          <a:bodyPr/>
          <a:lstStyle>
            <a:lvl1pPr marL="0" indent="0">
              <a:lnSpc>
                <a:spcPts val="2120"/>
              </a:lnSpc>
              <a:spcBef>
                <a:spcPts val="300"/>
              </a:spcBef>
              <a:buFontTx/>
              <a:buNone/>
              <a:defRPr sz="16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FontTx/>
              <a:buNone/>
              <a:defRPr sz="14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 sz="12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 sz="10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 marL="1828800" indent="0">
              <a:buFontTx/>
              <a:buNone/>
              <a:defRPr sz="10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1907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75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527">
          <p15:clr>
            <a:srgbClr val="FBAE40"/>
          </p15:clr>
        </p15:guide>
        <p15:guide id="4" pos="4248">
          <p15:clr>
            <a:srgbClr val="FBAE40"/>
          </p15:clr>
        </p15:guide>
        <p15:guide id="5" pos="6834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,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D40FDF65-DDD5-E90D-E5DB-B558EDECD8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8E4D63-BE2C-4D4B-BBD2-256262659A9F}" type="datetime1">
              <a:rPr lang="sv-SE" smtClean="0"/>
              <a:pPr/>
              <a:t>2024-12-18</a:t>
            </a:fld>
            <a:endParaRPr lang="sv-SE" dirty="0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8BC36520-22BB-EFA2-853F-F3E7342A23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Presentation footer</a:t>
            </a:r>
            <a:endParaRPr lang="sv-SE" dirty="0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9A6DF841-EA31-7BF4-9684-209279B6DC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16C8F4-20CD-364A-8A8E-DE130115B178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6" name="Platshållare för bild 2">
            <a:extLst>
              <a:ext uri="{FF2B5EF4-FFF2-40B4-BE49-F238E27FC236}">
                <a16:creationId xmlns:a16="http://schemas.microsoft.com/office/drawing/2014/main" id="{3038389D-D197-86D6-9D3E-5A61199E687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-795" y="0"/>
            <a:ext cx="6096000" cy="6858000"/>
          </a:xfrm>
        </p:spPr>
        <p:txBody>
          <a:bodyPr bIns="1044000" anchor="ctr"/>
          <a:lstStyle>
            <a:lvl1pPr marL="0" indent="0" algn="ctr">
              <a:buNone/>
              <a:defRPr/>
            </a:lvl1pPr>
          </a:lstStyle>
          <a:p>
            <a:r>
              <a:rPr lang="sv-SE" dirty="0" err="1"/>
              <a:t>Click</a:t>
            </a:r>
            <a:r>
              <a:rPr lang="sv-SE" dirty="0"/>
              <a:t> on the </a:t>
            </a:r>
            <a:r>
              <a:rPr lang="sv-SE" dirty="0" err="1"/>
              <a:t>icon</a:t>
            </a:r>
            <a:r>
              <a:rPr lang="sv-SE" dirty="0"/>
              <a:t> or </a:t>
            </a:r>
            <a:br>
              <a:rPr lang="sv-SE" dirty="0"/>
            </a:br>
            <a:r>
              <a:rPr lang="sv-SE" dirty="0"/>
              <a:t>drag and </a:t>
            </a:r>
            <a:r>
              <a:rPr lang="sv-SE" dirty="0" err="1"/>
              <a:t>drop</a:t>
            </a:r>
            <a:r>
              <a:rPr lang="sv-SE" dirty="0"/>
              <a:t> to </a:t>
            </a:r>
            <a:r>
              <a:rPr lang="sv-SE" dirty="0" err="1"/>
              <a:t>insert</a:t>
            </a:r>
            <a:r>
              <a:rPr lang="sv-SE" dirty="0"/>
              <a:t> an image</a:t>
            </a:r>
          </a:p>
        </p:txBody>
      </p:sp>
      <p:sp>
        <p:nvSpPr>
          <p:cNvPr id="7" name="Platshållare för rubrik 1">
            <a:extLst>
              <a:ext uri="{FF2B5EF4-FFF2-40B4-BE49-F238E27FC236}">
                <a16:creationId xmlns:a16="http://schemas.microsoft.com/office/drawing/2014/main" id="{72E0C1A0-A9BD-243C-0ED6-127A99F43D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3700" y="1844674"/>
            <a:ext cx="4114800" cy="1459243"/>
          </a:xfrm>
          <a:prstGeom prst="rect">
            <a:avLst/>
          </a:prstGeom>
        </p:spPr>
        <p:txBody>
          <a:bodyPr vert="horz" lIns="91440" tIns="108000" rIns="91440" bIns="45720" rtlCol="0" anchor="t">
            <a:noAutofit/>
          </a:bodyPr>
          <a:lstStyle/>
          <a:p>
            <a:r>
              <a:rPr lang="sv-SE" dirty="0"/>
              <a:t>Klicka här för att ändra mall för rubrikformat</a:t>
            </a:r>
          </a:p>
        </p:txBody>
      </p:sp>
      <p:sp>
        <p:nvSpPr>
          <p:cNvPr id="8" name="Platshållare för text 9">
            <a:extLst>
              <a:ext uri="{FF2B5EF4-FFF2-40B4-BE49-F238E27FC236}">
                <a16:creationId xmlns:a16="http://schemas.microsoft.com/office/drawing/2014/main" id="{6A8C23D9-7BD3-7E9D-6E90-B458B8D2704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743700" y="3429000"/>
            <a:ext cx="4114800" cy="1910751"/>
          </a:xfrm>
        </p:spPr>
        <p:txBody>
          <a:bodyPr/>
          <a:lstStyle>
            <a:lvl1pPr marL="0" indent="0">
              <a:lnSpc>
                <a:spcPts val="2360"/>
              </a:lnSpc>
              <a:spcBef>
                <a:spcPts val="0"/>
              </a:spcBef>
              <a:buFontTx/>
              <a:buNone/>
              <a:defRPr sz="18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FontTx/>
              <a:buNone/>
              <a:defRPr sz="14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 sz="12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 sz="10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 marL="1828800" indent="0">
              <a:buFontTx/>
              <a:buNone/>
              <a:defRPr sz="10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590832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1865" userDrawn="1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vå 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83462A3D-BC6E-33F6-D482-0EDC48C6DC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8E4D63-BE2C-4D4B-BBD2-256262659A9F}" type="datetime1">
              <a:rPr lang="sv-SE" smtClean="0"/>
              <a:pPr/>
              <a:t>2024-12-18</a:t>
            </a:fld>
            <a:endParaRPr lang="sv-SE" dirty="0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CB664D28-D961-D1F2-AC74-C753E5DCB3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Presentation footer</a:t>
            </a:r>
            <a:endParaRPr lang="sv-SE" dirty="0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FA6E489E-66C8-8766-0520-C9DA822D5E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16C8F4-20CD-364A-8A8E-DE130115B178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12" name="Platshållare för rubrik 1">
            <a:extLst>
              <a:ext uri="{FF2B5EF4-FFF2-40B4-BE49-F238E27FC236}">
                <a16:creationId xmlns:a16="http://schemas.microsoft.com/office/drawing/2014/main" id="{1DFB9773-1D7F-F3B3-C706-28A8C2D92E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7739" y="836613"/>
            <a:ext cx="8196262" cy="1311364"/>
          </a:xfrm>
          <a:prstGeom prst="rect">
            <a:avLst/>
          </a:prstGeom>
        </p:spPr>
        <p:txBody>
          <a:bodyPr vert="horz" lIns="91440" tIns="108000" rIns="91440" bIns="45720" rtlCol="0" anchor="t">
            <a:noAutofit/>
          </a:bodyPr>
          <a:lstStyle/>
          <a:p>
            <a:r>
              <a:rPr lang="sv-SE" dirty="0"/>
              <a:t>Klicka här för att ändra mall för rubrikformat</a:t>
            </a:r>
          </a:p>
        </p:txBody>
      </p:sp>
      <p:sp>
        <p:nvSpPr>
          <p:cNvPr id="14" name="Platshållare för innehåll 13">
            <a:extLst>
              <a:ext uri="{FF2B5EF4-FFF2-40B4-BE49-F238E27FC236}">
                <a16:creationId xmlns:a16="http://schemas.microsoft.com/office/drawing/2014/main" id="{67484F84-26D1-126E-3D9A-EE9938F14D35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947738" y="2528888"/>
            <a:ext cx="4559300" cy="2577950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GB"/>
          </a:p>
        </p:txBody>
      </p:sp>
      <p:sp>
        <p:nvSpPr>
          <p:cNvPr id="15" name="Platshållare för innehåll 13">
            <a:extLst>
              <a:ext uri="{FF2B5EF4-FFF2-40B4-BE49-F238E27FC236}">
                <a16:creationId xmlns:a16="http://schemas.microsoft.com/office/drawing/2014/main" id="{BF275934-BA93-B26D-2430-57E339605908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6089081" y="2528888"/>
            <a:ext cx="4559300" cy="2577950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134894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597">
          <p15:clr>
            <a:srgbClr val="FBAE40"/>
          </p15:clr>
        </p15:guide>
        <p15:guide id="4" orient="horz" pos="527">
          <p15:clr>
            <a:srgbClr val="FBAE40"/>
          </p15:clr>
        </p15:guide>
        <p15:guide id="5" orient="horz" pos="1593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00ADBFD3-494F-0006-CF49-3526BB979B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8E4D63-BE2C-4D4B-BBD2-256262659A9F}" type="datetime1">
              <a:rPr lang="sv-SE" smtClean="0"/>
              <a:pPr/>
              <a:t>2024-12-18</a:t>
            </a:fld>
            <a:endParaRPr lang="sv-SE" dirty="0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E609E1BD-AA5D-00B1-E039-47660A7F40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Presentation footer</a:t>
            </a:r>
            <a:endParaRPr lang="sv-SE" dirty="0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94A18E1F-D479-AB8E-0971-6711BBC8DC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16C8F4-20CD-364A-8A8E-DE130115B178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6" name="Platshållare för rubrik 1">
            <a:extLst>
              <a:ext uri="{FF2B5EF4-FFF2-40B4-BE49-F238E27FC236}">
                <a16:creationId xmlns:a16="http://schemas.microsoft.com/office/drawing/2014/main" id="{7A283842-21B2-F132-5C80-A0C1143000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7738" y="836613"/>
            <a:ext cx="9472971" cy="716142"/>
          </a:xfrm>
          <a:prstGeom prst="rect">
            <a:avLst/>
          </a:prstGeom>
        </p:spPr>
        <p:txBody>
          <a:bodyPr vert="horz" lIns="91440" tIns="108000" rIns="91440" bIns="45720" rtlCol="0" anchor="t">
            <a:noAutofit/>
          </a:bodyPr>
          <a:lstStyle/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8" name="Platshållare för innehåll 7">
            <a:extLst>
              <a:ext uri="{FF2B5EF4-FFF2-40B4-BE49-F238E27FC236}">
                <a16:creationId xmlns:a16="http://schemas.microsoft.com/office/drawing/2014/main" id="{49F71313-69F3-3473-0FB7-308AC801C51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47738" y="1776413"/>
            <a:ext cx="9472971" cy="4244974"/>
          </a:xfrm>
        </p:spPr>
        <p:txBody>
          <a:bodyPr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8205668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48721948-959B-87EC-FA49-B45A4B605E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8E4D63-BE2C-4D4B-BBD2-256262659A9F}" type="datetime1">
              <a:rPr lang="sv-SE" smtClean="0"/>
              <a:pPr/>
              <a:t>2024-12-18</a:t>
            </a:fld>
            <a:endParaRPr lang="sv-SE" dirty="0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3E95995D-2E7D-4CB8-015A-F238493984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Presentation footer</a:t>
            </a:r>
            <a:endParaRPr lang="sv-SE" dirty="0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48F2DE99-6303-F89C-1611-0FFF475B65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16C8F4-20CD-364A-8A8E-DE130115B178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7" name="Platshållare för innehåll 6">
            <a:extLst>
              <a:ext uri="{FF2B5EF4-FFF2-40B4-BE49-F238E27FC236}">
                <a16:creationId xmlns:a16="http://schemas.microsoft.com/office/drawing/2014/main" id="{BA1374A7-E0B7-54FC-E679-6FEEF0E72FA1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947738" y="2024063"/>
            <a:ext cx="4262617" cy="3763962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GB"/>
          </a:p>
        </p:txBody>
      </p:sp>
      <p:sp>
        <p:nvSpPr>
          <p:cNvPr id="9" name="Platshållare för innehåll 6">
            <a:extLst>
              <a:ext uri="{FF2B5EF4-FFF2-40B4-BE49-F238E27FC236}">
                <a16:creationId xmlns:a16="http://schemas.microsoft.com/office/drawing/2014/main" id="{B41E123B-B2EB-E3F8-6438-FA8E1D383E07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5519738" y="2024063"/>
            <a:ext cx="4262617" cy="3763962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GB"/>
          </a:p>
        </p:txBody>
      </p:sp>
      <p:sp>
        <p:nvSpPr>
          <p:cNvPr id="12" name="Platshållare för rubrik 1">
            <a:extLst>
              <a:ext uri="{FF2B5EF4-FFF2-40B4-BE49-F238E27FC236}">
                <a16:creationId xmlns:a16="http://schemas.microsoft.com/office/drawing/2014/main" id="{939A7C66-E96C-ED31-2BDE-4005A0E861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7738" y="836612"/>
            <a:ext cx="4262617" cy="1052573"/>
          </a:xfrm>
          <a:prstGeom prst="rect">
            <a:avLst/>
          </a:prstGeom>
        </p:spPr>
        <p:txBody>
          <a:bodyPr vert="horz" lIns="91440" tIns="108000" rIns="91440" bIns="45720" rtlCol="0" anchor="t">
            <a:noAutofit/>
          </a:bodyPr>
          <a:lstStyle/>
          <a:p>
            <a:r>
              <a:rPr lang="sv-SE" dirty="0"/>
              <a:t>Klicka här för att ändra mall för rubrikformat</a:t>
            </a:r>
          </a:p>
        </p:txBody>
      </p:sp>
      <p:sp>
        <p:nvSpPr>
          <p:cNvPr id="23" name="Platshållare för text 22">
            <a:extLst>
              <a:ext uri="{FF2B5EF4-FFF2-40B4-BE49-F238E27FC236}">
                <a16:creationId xmlns:a16="http://schemas.microsoft.com/office/drawing/2014/main" id="{FAE689B1-F36C-71C2-F115-C9B65A0A00C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5519738" y="905624"/>
            <a:ext cx="4262437" cy="1052512"/>
          </a:xfrm>
        </p:spPr>
        <p:txBody>
          <a:bodyPr/>
          <a:lstStyle>
            <a:lvl1pPr marL="0" indent="0">
              <a:lnSpc>
                <a:spcPts val="3840"/>
              </a:lnSpc>
              <a:spcBef>
                <a:spcPts val="0"/>
              </a:spcBef>
              <a:spcAft>
                <a:spcPts val="0"/>
              </a:spcAft>
              <a:buNone/>
              <a:defRPr sz="32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</p:spTree>
    <p:extLst>
      <p:ext uri="{BB962C8B-B14F-4D97-AF65-F5344CB8AC3E}">
        <p14:creationId xmlns:p14="http://schemas.microsoft.com/office/powerpoint/2010/main" val="2663736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597">
          <p15:clr>
            <a:srgbClr val="FBAE40"/>
          </p15:clr>
        </p15:guide>
        <p15:guide id="4" pos="3477">
          <p15:clr>
            <a:srgbClr val="FBAE40"/>
          </p15:clr>
        </p15:guide>
        <p15:guide id="5" orient="horz" pos="1275">
          <p15:clr>
            <a:srgbClr val="FBAE40"/>
          </p15:clr>
        </p15:guide>
        <p15:guide id="6" orient="horz" pos="3158">
          <p15:clr>
            <a:srgbClr val="FBAE40"/>
          </p15:clr>
        </p15:guide>
        <p15:guide id="7" orient="horz" pos="3271">
          <p15:clr>
            <a:srgbClr val="FBAE40"/>
          </p15:clr>
        </p15:guide>
        <p15:guide id="8" orient="horz" pos="527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två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48721948-959B-87EC-FA49-B45A4B605E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8E4D63-BE2C-4D4B-BBD2-256262659A9F}" type="datetime1">
              <a:rPr lang="sv-SE" smtClean="0"/>
              <a:pPr/>
              <a:t>2024-12-18</a:t>
            </a:fld>
            <a:endParaRPr lang="sv-SE" dirty="0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3E95995D-2E7D-4CB8-015A-F238493984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Presentation footer</a:t>
            </a:r>
            <a:endParaRPr lang="sv-SE" dirty="0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48F2DE99-6303-F89C-1611-0FFF475B65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16C8F4-20CD-364A-8A8E-DE130115B178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6" name="Platshållare för rubrik 1">
            <a:extLst>
              <a:ext uri="{FF2B5EF4-FFF2-40B4-BE49-F238E27FC236}">
                <a16:creationId xmlns:a16="http://schemas.microsoft.com/office/drawing/2014/main" id="{2AE870AB-060B-0FB2-E725-21BB65BCB5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7739" y="836613"/>
            <a:ext cx="8196262" cy="1311364"/>
          </a:xfrm>
          <a:prstGeom prst="rect">
            <a:avLst/>
          </a:prstGeom>
        </p:spPr>
        <p:txBody>
          <a:bodyPr vert="horz" lIns="91440" tIns="108000" rIns="91440" bIns="45720" rtlCol="0" anchor="t">
            <a:noAutofit/>
          </a:bodyPr>
          <a:lstStyle/>
          <a:p>
            <a:r>
              <a:rPr lang="sv-SE" dirty="0"/>
              <a:t>Klicka här för att ändra mall för rubrikformat</a:t>
            </a:r>
          </a:p>
        </p:txBody>
      </p:sp>
      <p:sp>
        <p:nvSpPr>
          <p:cNvPr id="11" name="Platshållare för bild 10">
            <a:extLst>
              <a:ext uri="{FF2B5EF4-FFF2-40B4-BE49-F238E27FC236}">
                <a16:creationId xmlns:a16="http://schemas.microsoft.com/office/drawing/2014/main" id="{49E648CF-56EA-9980-F69D-2AC8D23AEE07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089650" y="2035175"/>
            <a:ext cx="4559300" cy="2973266"/>
          </a:xfrm>
        </p:spPr>
        <p:txBody>
          <a:bodyPr/>
          <a:lstStyle/>
          <a:p>
            <a:r>
              <a:rPr lang="sv-SE"/>
              <a:t>Klicka på ikonen för att lägga till en bild</a:t>
            </a:r>
            <a:endParaRPr lang="en-GB"/>
          </a:p>
        </p:txBody>
      </p:sp>
      <p:sp>
        <p:nvSpPr>
          <p:cNvPr id="13" name="Platshållare för bild 12">
            <a:extLst>
              <a:ext uri="{FF2B5EF4-FFF2-40B4-BE49-F238E27FC236}">
                <a16:creationId xmlns:a16="http://schemas.microsoft.com/office/drawing/2014/main" id="{3835E09C-BA82-D9ED-C123-DAF1093D8E89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947738" y="2024063"/>
            <a:ext cx="4572000" cy="2989262"/>
          </a:xfrm>
        </p:spPr>
        <p:txBody>
          <a:bodyPr/>
          <a:lstStyle/>
          <a:p>
            <a:r>
              <a:rPr lang="sv-SE"/>
              <a:t>Klicka på ikonen för att lägga till en bild</a:t>
            </a:r>
            <a:endParaRPr lang="en-GB"/>
          </a:p>
        </p:txBody>
      </p:sp>
      <p:sp>
        <p:nvSpPr>
          <p:cNvPr id="15" name="Platshållare för text 14">
            <a:extLst>
              <a:ext uri="{FF2B5EF4-FFF2-40B4-BE49-F238E27FC236}">
                <a16:creationId xmlns:a16="http://schemas.microsoft.com/office/drawing/2014/main" id="{7EA82616-DB96-A57E-04F3-E904D69359DD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947738" y="5192713"/>
            <a:ext cx="4572000" cy="906462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GB"/>
          </a:p>
        </p:txBody>
      </p:sp>
      <p:sp>
        <p:nvSpPr>
          <p:cNvPr id="16" name="Platshållare för text 14">
            <a:extLst>
              <a:ext uri="{FF2B5EF4-FFF2-40B4-BE49-F238E27FC236}">
                <a16:creationId xmlns:a16="http://schemas.microsoft.com/office/drawing/2014/main" id="{09876A58-6661-933D-30BB-FCB61348535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089081" y="5192713"/>
            <a:ext cx="4572000" cy="906462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275221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597">
          <p15:clr>
            <a:srgbClr val="FBAE40"/>
          </p15:clr>
        </p15:guide>
        <p15:guide id="4" pos="3477">
          <p15:clr>
            <a:srgbClr val="FBAE40"/>
          </p15:clr>
        </p15:guide>
        <p15:guide id="5" orient="horz" pos="1275">
          <p15:clr>
            <a:srgbClr val="FBAE40"/>
          </p15:clr>
        </p15:guide>
        <p15:guide id="6" orient="horz" pos="3158">
          <p15:clr>
            <a:srgbClr val="FBAE40"/>
          </p15:clr>
        </p15:guide>
        <p15:guide id="7" orient="horz" pos="3271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2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48721948-959B-87EC-FA49-B45A4B605E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8E4D63-BE2C-4D4B-BBD2-256262659A9F}" type="datetime1">
              <a:rPr lang="sv-SE" smtClean="0"/>
              <a:pPr/>
              <a:t>2024-12-18</a:t>
            </a:fld>
            <a:endParaRPr lang="sv-SE" dirty="0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3E95995D-2E7D-4CB8-015A-F238493984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Presentation footer</a:t>
            </a:r>
            <a:endParaRPr lang="sv-SE" dirty="0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48F2DE99-6303-F89C-1611-0FFF475B65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16C8F4-20CD-364A-8A8E-DE130115B178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6" name="Platshållare för rubrik 1">
            <a:extLst>
              <a:ext uri="{FF2B5EF4-FFF2-40B4-BE49-F238E27FC236}">
                <a16:creationId xmlns:a16="http://schemas.microsoft.com/office/drawing/2014/main" id="{2AE870AB-060B-0FB2-E725-21BB65BCB5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7739" y="836613"/>
            <a:ext cx="8196262" cy="1311364"/>
          </a:xfrm>
          <a:prstGeom prst="rect">
            <a:avLst/>
          </a:prstGeom>
        </p:spPr>
        <p:txBody>
          <a:bodyPr vert="horz" lIns="91440" tIns="108000" rIns="91440" bIns="45720" rtlCol="0" anchor="t">
            <a:noAutofit/>
          </a:bodyPr>
          <a:lstStyle/>
          <a:p>
            <a:r>
              <a:rPr lang="sv-SE" dirty="0"/>
              <a:t>Klicka här för att ändra mall för rubrikformat</a:t>
            </a:r>
          </a:p>
        </p:txBody>
      </p:sp>
      <p:sp>
        <p:nvSpPr>
          <p:cNvPr id="11" name="Platshållare för bild 10">
            <a:extLst>
              <a:ext uri="{FF2B5EF4-FFF2-40B4-BE49-F238E27FC236}">
                <a16:creationId xmlns:a16="http://schemas.microsoft.com/office/drawing/2014/main" id="{49E648CF-56EA-9980-F69D-2AC8D23AEE07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089650" y="2035175"/>
            <a:ext cx="4559300" cy="3753150"/>
          </a:xfrm>
        </p:spPr>
        <p:txBody>
          <a:bodyPr/>
          <a:lstStyle/>
          <a:p>
            <a:r>
              <a:rPr lang="sv-SE"/>
              <a:t>Klicka på ikonen för att lägga till en bild</a:t>
            </a:r>
            <a:endParaRPr lang="en-GB"/>
          </a:p>
        </p:txBody>
      </p:sp>
      <p:sp>
        <p:nvSpPr>
          <p:cNvPr id="13" name="Platshållare för bild 12">
            <a:extLst>
              <a:ext uri="{FF2B5EF4-FFF2-40B4-BE49-F238E27FC236}">
                <a16:creationId xmlns:a16="http://schemas.microsoft.com/office/drawing/2014/main" id="{3835E09C-BA82-D9ED-C123-DAF1093D8E89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947738" y="2024063"/>
            <a:ext cx="4572000" cy="3764262"/>
          </a:xfrm>
        </p:spPr>
        <p:txBody>
          <a:bodyPr/>
          <a:lstStyle/>
          <a:p>
            <a:r>
              <a:rPr lang="sv-SE"/>
              <a:t>Klicka på ikonen för att lägga till en bild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318011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597">
          <p15:clr>
            <a:srgbClr val="FBAE40"/>
          </p15:clr>
        </p15:guide>
        <p15:guide id="4" pos="3477">
          <p15:clr>
            <a:srgbClr val="FBAE40"/>
          </p15:clr>
        </p15:guide>
        <p15:guide id="5" orient="horz" pos="1275">
          <p15:clr>
            <a:srgbClr val="FBAE40"/>
          </p15:clr>
        </p15:guide>
        <p15:guide id="6" orient="horz" pos="3158">
          <p15:clr>
            <a:srgbClr val="FBAE40"/>
          </p15:clr>
        </p15:guide>
        <p15:guide id="7" orient="horz" pos="3271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3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48721948-959B-87EC-FA49-B45A4B605E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8E4D63-BE2C-4D4B-BBD2-256262659A9F}" type="datetime1">
              <a:rPr lang="sv-SE" smtClean="0"/>
              <a:pPr/>
              <a:t>2024-12-18</a:t>
            </a:fld>
            <a:endParaRPr lang="sv-SE" dirty="0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3E95995D-2E7D-4CB8-015A-F238493984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Presentation footer</a:t>
            </a:r>
            <a:endParaRPr lang="sv-SE" dirty="0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48F2DE99-6303-F89C-1611-0FFF475B65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16C8F4-20CD-364A-8A8E-DE130115B178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6" name="Platshållare för rubrik 1">
            <a:extLst>
              <a:ext uri="{FF2B5EF4-FFF2-40B4-BE49-F238E27FC236}">
                <a16:creationId xmlns:a16="http://schemas.microsoft.com/office/drawing/2014/main" id="{2AE870AB-060B-0FB2-E725-21BB65BCB5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7739" y="836613"/>
            <a:ext cx="8196262" cy="1311364"/>
          </a:xfrm>
          <a:prstGeom prst="rect">
            <a:avLst/>
          </a:prstGeom>
        </p:spPr>
        <p:txBody>
          <a:bodyPr vert="horz" lIns="91440" tIns="108000" rIns="91440" bIns="45720" rtlCol="0" anchor="t">
            <a:noAutofit/>
          </a:bodyPr>
          <a:lstStyle/>
          <a:p>
            <a:r>
              <a:rPr lang="sv-SE" dirty="0"/>
              <a:t>Klicka här för att ändra mall för rubrikformat</a:t>
            </a:r>
          </a:p>
        </p:txBody>
      </p:sp>
      <p:sp>
        <p:nvSpPr>
          <p:cNvPr id="13" name="Platshållare för bild 12">
            <a:extLst>
              <a:ext uri="{FF2B5EF4-FFF2-40B4-BE49-F238E27FC236}">
                <a16:creationId xmlns:a16="http://schemas.microsoft.com/office/drawing/2014/main" id="{3835E09C-BA82-D9ED-C123-DAF1093D8E89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947739" y="2024063"/>
            <a:ext cx="2822004" cy="3764262"/>
          </a:xfrm>
        </p:spPr>
        <p:txBody>
          <a:bodyPr/>
          <a:lstStyle/>
          <a:p>
            <a:r>
              <a:rPr lang="sv-SE"/>
              <a:t>Klicka på ikonen för att lägga till en bild</a:t>
            </a:r>
            <a:endParaRPr lang="en-GB"/>
          </a:p>
        </p:txBody>
      </p:sp>
      <p:sp>
        <p:nvSpPr>
          <p:cNvPr id="9" name="Platshållare för bild 12">
            <a:extLst>
              <a:ext uri="{FF2B5EF4-FFF2-40B4-BE49-F238E27FC236}">
                <a16:creationId xmlns:a16="http://schemas.microsoft.com/office/drawing/2014/main" id="{A1B32E41-89F9-9ED1-454D-E09D343B8235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4096380" y="2024063"/>
            <a:ext cx="2822004" cy="3764262"/>
          </a:xfrm>
        </p:spPr>
        <p:txBody>
          <a:bodyPr/>
          <a:lstStyle/>
          <a:p>
            <a:r>
              <a:rPr lang="sv-SE"/>
              <a:t>Klicka på ikonen för att lägga till en bild</a:t>
            </a:r>
            <a:endParaRPr lang="en-GB"/>
          </a:p>
        </p:txBody>
      </p:sp>
      <p:sp>
        <p:nvSpPr>
          <p:cNvPr id="10" name="Platshållare för bild 12">
            <a:extLst>
              <a:ext uri="{FF2B5EF4-FFF2-40B4-BE49-F238E27FC236}">
                <a16:creationId xmlns:a16="http://schemas.microsoft.com/office/drawing/2014/main" id="{BC3C8CFC-2399-786C-A053-51FD97723AC6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7245021" y="2024063"/>
            <a:ext cx="2822004" cy="3764262"/>
          </a:xfrm>
        </p:spPr>
        <p:txBody>
          <a:bodyPr/>
          <a:lstStyle/>
          <a:p>
            <a:r>
              <a:rPr lang="sv-SE"/>
              <a:t>Klicka på ikonen för att lägga till en bild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80211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597">
          <p15:clr>
            <a:srgbClr val="FBAE40"/>
          </p15:clr>
        </p15:guide>
        <p15:guide id="4" pos="3477">
          <p15:clr>
            <a:srgbClr val="FBAE40"/>
          </p15:clr>
        </p15:guide>
        <p15:guide id="5" orient="horz" pos="1275">
          <p15:clr>
            <a:srgbClr val="FBAE40"/>
          </p15:clr>
        </p15:guide>
        <p15:guide id="6" orient="horz" pos="3158">
          <p15:clr>
            <a:srgbClr val="FBAE40"/>
          </p15:clr>
        </p15:guide>
        <p15:guide id="7" orient="horz" pos="3271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3 bilder,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48721948-959B-87EC-FA49-B45A4B605E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8E4D63-BE2C-4D4B-BBD2-256262659A9F}" type="datetime1">
              <a:rPr lang="sv-SE" smtClean="0"/>
              <a:pPr/>
              <a:t>2024-12-18</a:t>
            </a:fld>
            <a:endParaRPr lang="sv-SE" dirty="0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3E95995D-2E7D-4CB8-015A-F238493984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Presentation footer</a:t>
            </a:r>
            <a:endParaRPr lang="sv-SE" dirty="0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48F2DE99-6303-F89C-1611-0FFF475B65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16C8F4-20CD-364A-8A8E-DE130115B178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6" name="Platshållare för rubrik 1">
            <a:extLst>
              <a:ext uri="{FF2B5EF4-FFF2-40B4-BE49-F238E27FC236}">
                <a16:creationId xmlns:a16="http://schemas.microsoft.com/office/drawing/2014/main" id="{2AE870AB-060B-0FB2-E725-21BB65BCB5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7739" y="836613"/>
            <a:ext cx="8196262" cy="1311364"/>
          </a:xfrm>
          <a:prstGeom prst="rect">
            <a:avLst/>
          </a:prstGeom>
        </p:spPr>
        <p:txBody>
          <a:bodyPr vert="horz" lIns="91440" tIns="108000" rIns="91440" bIns="45720" rtlCol="0" anchor="t">
            <a:noAutofit/>
          </a:bodyPr>
          <a:lstStyle/>
          <a:p>
            <a:r>
              <a:rPr lang="sv-SE" dirty="0"/>
              <a:t>Klicka här för att ändra mall för rubrikformat</a:t>
            </a:r>
          </a:p>
        </p:txBody>
      </p:sp>
      <p:sp>
        <p:nvSpPr>
          <p:cNvPr id="13" name="Platshållare för bild 12">
            <a:extLst>
              <a:ext uri="{FF2B5EF4-FFF2-40B4-BE49-F238E27FC236}">
                <a16:creationId xmlns:a16="http://schemas.microsoft.com/office/drawing/2014/main" id="{3835E09C-BA82-D9ED-C123-DAF1093D8E89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947739" y="1687633"/>
            <a:ext cx="2822004" cy="3325692"/>
          </a:xfrm>
        </p:spPr>
        <p:txBody>
          <a:bodyPr/>
          <a:lstStyle/>
          <a:p>
            <a:r>
              <a:rPr lang="sv-SE"/>
              <a:t>Klicka på ikonen för att lägga till en bild</a:t>
            </a:r>
            <a:endParaRPr lang="en-GB"/>
          </a:p>
        </p:txBody>
      </p:sp>
      <p:sp>
        <p:nvSpPr>
          <p:cNvPr id="9" name="Platshållare för bild 12">
            <a:extLst>
              <a:ext uri="{FF2B5EF4-FFF2-40B4-BE49-F238E27FC236}">
                <a16:creationId xmlns:a16="http://schemas.microsoft.com/office/drawing/2014/main" id="{A1B32E41-89F9-9ED1-454D-E09D343B8235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4096380" y="1687633"/>
            <a:ext cx="2822004" cy="3325692"/>
          </a:xfrm>
        </p:spPr>
        <p:txBody>
          <a:bodyPr/>
          <a:lstStyle/>
          <a:p>
            <a:r>
              <a:rPr lang="sv-SE"/>
              <a:t>Klicka på ikonen för att lägga till en bild</a:t>
            </a:r>
            <a:endParaRPr lang="en-GB"/>
          </a:p>
        </p:txBody>
      </p:sp>
      <p:sp>
        <p:nvSpPr>
          <p:cNvPr id="10" name="Platshållare för bild 12">
            <a:extLst>
              <a:ext uri="{FF2B5EF4-FFF2-40B4-BE49-F238E27FC236}">
                <a16:creationId xmlns:a16="http://schemas.microsoft.com/office/drawing/2014/main" id="{BC3C8CFC-2399-786C-A053-51FD97723AC6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7245021" y="1687633"/>
            <a:ext cx="2822004" cy="3325692"/>
          </a:xfrm>
        </p:spPr>
        <p:txBody>
          <a:bodyPr/>
          <a:lstStyle/>
          <a:p>
            <a:r>
              <a:rPr lang="sv-SE"/>
              <a:t>Klicka på ikonen för att lägga till en bild</a:t>
            </a:r>
            <a:endParaRPr lang="en-GB"/>
          </a:p>
        </p:txBody>
      </p:sp>
      <p:sp>
        <p:nvSpPr>
          <p:cNvPr id="2" name="Platshållare för text 14">
            <a:extLst>
              <a:ext uri="{FF2B5EF4-FFF2-40B4-BE49-F238E27FC236}">
                <a16:creationId xmlns:a16="http://schemas.microsoft.com/office/drawing/2014/main" id="{590AE671-F2B6-FABF-A578-926E5EABFF30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947738" y="5192713"/>
            <a:ext cx="2822004" cy="906462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GB"/>
          </a:p>
        </p:txBody>
      </p:sp>
      <p:sp>
        <p:nvSpPr>
          <p:cNvPr id="7" name="Platshållare för text 14">
            <a:extLst>
              <a:ext uri="{FF2B5EF4-FFF2-40B4-BE49-F238E27FC236}">
                <a16:creationId xmlns:a16="http://schemas.microsoft.com/office/drawing/2014/main" id="{66BB79A9-07F3-3923-86C2-83C52FDEA60B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096379" y="5192713"/>
            <a:ext cx="2822004" cy="906462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GB"/>
          </a:p>
        </p:txBody>
      </p:sp>
      <p:sp>
        <p:nvSpPr>
          <p:cNvPr id="8" name="Platshållare för text 14">
            <a:extLst>
              <a:ext uri="{FF2B5EF4-FFF2-40B4-BE49-F238E27FC236}">
                <a16:creationId xmlns:a16="http://schemas.microsoft.com/office/drawing/2014/main" id="{3BC5D95A-77B0-95FD-F967-BDB03FDE710D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7245021" y="5192713"/>
            <a:ext cx="2822004" cy="906462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925681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597">
          <p15:clr>
            <a:srgbClr val="FBAE40"/>
          </p15:clr>
        </p15:guide>
        <p15:guide id="4" pos="3477">
          <p15:clr>
            <a:srgbClr val="FBAE40"/>
          </p15:clr>
        </p15:guide>
        <p15:guide id="5" orient="horz" pos="1275">
          <p15:clr>
            <a:srgbClr val="FBAE40"/>
          </p15:clr>
        </p15:guide>
        <p15:guide id="6" orient="horz" pos="3158">
          <p15:clr>
            <a:srgbClr val="FBAE40"/>
          </p15:clr>
        </p15:guide>
        <p15:guide id="7" orient="horz" pos="3271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>
            <a:extLst>
              <a:ext uri="{FF2B5EF4-FFF2-40B4-BE49-F238E27FC236}">
                <a16:creationId xmlns:a16="http://schemas.microsoft.com/office/drawing/2014/main" id="{1BEAE4BB-8616-AD66-D017-A34248E7376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9006" y="1272750"/>
            <a:ext cx="4556257" cy="4331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572863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">
    <p:bg>
      <p:bgPr>
        <a:solidFill>
          <a:srgbClr val="BFBFB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ubrik 1">
            <a:extLst>
              <a:ext uri="{FF2B5EF4-FFF2-40B4-BE49-F238E27FC236}">
                <a16:creationId xmlns:a16="http://schemas.microsoft.com/office/drawing/2014/main" id="{B8C1BEF0-CC6B-5D80-AC3F-DCD9982497A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695853" y="3571875"/>
            <a:ext cx="8798701" cy="1654175"/>
          </a:xfrm>
        </p:spPr>
        <p:txBody>
          <a:bodyPr anchor="ctr">
            <a:noAutofit/>
          </a:bodyPr>
          <a:lstStyle>
            <a:lvl1pPr algn="ctr">
              <a:defRPr sz="4800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Presentation </a:t>
            </a:r>
            <a:r>
              <a:rPr lang="sv-SE" dirty="0" err="1"/>
              <a:t>title</a:t>
            </a:r>
            <a:endParaRPr lang="sv-SE" dirty="0"/>
          </a:p>
        </p:txBody>
      </p:sp>
      <p:sp>
        <p:nvSpPr>
          <p:cNvPr id="6" name="Underrubrik 2">
            <a:extLst>
              <a:ext uri="{FF2B5EF4-FFF2-40B4-BE49-F238E27FC236}">
                <a16:creationId xmlns:a16="http://schemas.microsoft.com/office/drawing/2014/main" id="{C3841BD3-5439-F0D1-9827-775AB47EAB5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132013" y="5388994"/>
            <a:ext cx="7926387" cy="461962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dirty="0" err="1"/>
              <a:t>Subtitle</a:t>
            </a:r>
            <a:r>
              <a:rPr lang="sv-SE" dirty="0"/>
              <a:t> </a:t>
            </a:r>
            <a:r>
              <a:rPr lang="sv-SE" dirty="0" err="1"/>
              <a:t>here</a:t>
            </a:r>
            <a:endParaRPr lang="sv-SE" dirty="0"/>
          </a:p>
        </p:txBody>
      </p:sp>
      <p:pic>
        <p:nvPicPr>
          <p:cNvPr id="2" name="Bildobjekt 1">
            <a:extLst>
              <a:ext uri="{FF2B5EF4-FFF2-40B4-BE49-F238E27FC236}">
                <a16:creationId xmlns:a16="http://schemas.microsoft.com/office/drawing/2014/main" id="{F231D883-7B16-7C82-305D-01DE34B4639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25244" y="1007044"/>
            <a:ext cx="1739917" cy="1654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525532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00ADBFD3-494F-0006-CF49-3526BB979B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8E4D63-BE2C-4D4B-BBD2-256262659A9F}" type="datetime1">
              <a:rPr lang="sv-SE" smtClean="0"/>
              <a:pPr/>
              <a:t>2024-12-18</a:t>
            </a:fld>
            <a:endParaRPr lang="sv-SE" dirty="0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E609E1BD-AA5D-00B1-E039-47660A7F40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Presentation footer</a:t>
            </a:r>
            <a:endParaRPr lang="sv-SE" dirty="0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94A18E1F-D479-AB8E-0971-6711BBC8DC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16C8F4-20CD-364A-8A8E-DE130115B178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6" name="Platshållare för rubrik 1">
            <a:extLst>
              <a:ext uri="{FF2B5EF4-FFF2-40B4-BE49-F238E27FC236}">
                <a16:creationId xmlns:a16="http://schemas.microsoft.com/office/drawing/2014/main" id="{7A283842-21B2-F132-5C80-A0C1143000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7738" y="836613"/>
            <a:ext cx="9472971" cy="716142"/>
          </a:xfrm>
          <a:prstGeom prst="rect">
            <a:avLst/>
          </a:prstGeom>
        </p:spPr>
        <p:txBody>
          <a:bodyPr vert="horz" lIns="91440" tIns="108000" rIns="91440" bIns="45720" rtlCol="0" anchor="t">
            <a:noAutofit/>
          </a:bodyPr>
          <a:lstStyle/>
          <a:p>
            <a:r>
              <a:rPr lang="sv-SE" dirty="0"/>
              <a:t>Klicka här för att ändra mall för rubrikformat</a:t>
            </a:r>
          </a:p>
        </p:txBody>
      </p:sp>
      <p:sp>
        <p:nvSpPr>
          <p:cNvPr id="8" name="Platshållare för innehåll 7">
            <a:extLst>
              <a:ext uri="{FF2B5EF4-FFF2-40B4-BE49-F238E27FC236}">
                <a16:creationId xmlns:a16="http://schemas.microsoft.com/office/drawing/2014/main" id="{49F71313-69F3-3473-0FB7-308AC801C51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47738" y="1776413"/>
            <a:ext cx="9472971" cy="4244974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7656248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ch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CC32F3E5-D4FB-6CAF-7271-81A8E70744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8E4D63-BE2C-4D4B-BBD2-256262659A9F}" type="datetime1">
              <a:rPr lang="sv-SE" smtClean="0"/>
              <a:pPr/>
              <a:t>2024-12-18</a:t>
            </a:fld>
            <a:endParaRPr lang="sv-SE" dirty="0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6E6D920F-9B89-6CE6-44CC-CA866A2473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Presentation footer</a:t>
            </a:r>
            <a:endParaRPr lang="sv-SE" dirty="0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FF1D8D47-4CF2-999B-CC89-CCC79A3C52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16C8F4-20CD-364A-8A8E-DE130115B178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8" name="Platshållare för bild 2">
            <a:extLst>
              <a:ext uri="{FF2B5EF4-FFF2-40B4-BE49-F238E27FC236}">
                <a16:creationId xmlns:a16="http://schemas.microsoft.com/office/drawing/2014/main" id="{82EBE0E1-BE11-020E-84EC-67233813B7CE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-795" y="0"/>
            <a:ext cx="6096000" cy="6858000"/>
          </a:xfrm>
        </p:spPr>
        <p:txBody>
          <a:bodyPr bIns="1044000" anchor="ctr"/>
          <a:lstStyle>
            <a:lvl1pPr marL="0" indent="0" algn="ctr">
              <a:buNone/>
              <a:defRPr/>
            </a:lvl1pPr>
          </a:lstStyle>
          <a:p>
            <a:r>
              <a:rPr lang="sv-SE" dirty="0" err="1"/>
              <a:t>Click</a:t>
            </a:r>
            <a:r>
              <a:rPr lang="sv-SE" dirty="0"/>
              <a:t> on the </a:t>
            </a:r>
            <a:r>
              <a:rPr lang="sv-SE" dirty="0" err="1"/>
              <a:t>icon</a:t>
            </a:r>
            <a:r>
              <a:rPr lang="sv-SE" dirty="0"/>
              <a:t> or </a:t>
            </a:r>
            <a:br>
              <a:rPr lang="sv-SE" dirty="0"/>
            </a:br>
            <a:r>
              <a:rPr lang="sv-SE" dirty="0"/>
              <a:t>drag and </a:t>
            </a:r>
            <a:r>
              <a:rPr lang="sv-SE" dirty="0" err="1"/>
              <a:t>drop</a:t>
            </a:r>
            <a:r>
              <a:rPr lang="sv-SE" dirty="0"/>
              <a:t> to </a:t>
            </a:r>
            <a:r>
              <a:rPr lang="sv-SE" dirty="0" err="1"/>
              <a:t>insert</a:t>
            </a:r>
            <a:r>
              <a:rPr lang="sv-SE" dirty="0"/>
              <a:t> an image</a:t>
            </a:r>
          </a:p>
        </p:txBody>
      </p:sp>
      <p:sp>
        <p:nvSpPr>
          <p:cNvPr id="17" name="Platshållare för rubrik 1">
            <a:extLst>
              <a:ext uri="{FF2B5EF4-FFF2-40B4-BE49-F238E27FC236}">
                <a16:creationId xmlns:a16="http://schemas.microsoft.com/office/drawing/2014/main" id="{31F0A250-9FA8-F7E1-916A-3CC75EC2F3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3700" y="836613"/>
            <a:ext cx="4114800" cy="1459243"/>
          </a:xfrm>
          <a:prstGeom prst="rect">
            <a:avLst/>
          </a:prstGeom>
        </p:spPr>
        <p:txBody>
          <a:bodyPr vert="horz" lIns="91440" tIns="108000" rIns="91440" bIns="45720" rtlCol="0" anchor="t">
            <a:noAutofit/>
          </a:bodyPr>
          <a:lstStyle/>
          <a:p>
            <a:r>
              <a:rPr lang="sv-SE" dirty="0"/>
              <a:t>Klicka här för att ändra mall för rubrikformat</a:t>
            </a:r>
          </a:p>
        </p:txBody>
      </p:sp>
      <p:sp>
        <p:nvSpPr>
          <p:cNvPr id="21" name="Platshållare för text 9">
            <a:extLst>
              <a:ext uri="{FF2B5EF4-FFF2-40B4-BE49-F238E27FC236}">
                <a16:creationId xmlns:a16="http://schemas.microsoft.com/office/drawing/2014/main" id="{B292B661-7CCD-4000-08D7-733BB70F4D9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743700" y="2024063"/>
            <a:ext cx="4114800" cy="1910751"/>
          </a:xfrm>
        </p:spPr>
        <p:txBody>
          <a:bodyPr/>
          <a:lstStyle>
            <a:lvl1pPr marL="0" indent="0">
              <a:lnSpc>
                <a:spcPts val="2120"/>
              </a:lnSpc>
              <a:spcBef>
                <a:spcPts val="300"/>
              </a:spcBef>
              <a:buFontTx/>
              <a:buNone/>
              <a:defRPr sz="16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FontTx/>
              <a:buNone/>
              <a:defRPr sz="14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 sz="12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 sz="10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 marL="1828800" indent="0">
              <a:buFontTx/>
              <a:buNone/>
              <a:defRPr sz="10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056127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75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527">
          <p15:clr>
            <a:srgbClr val="FBAE40"/>
          </p15:clr>
        </p15:guide>
        <p15:guide id="4" pos="4248">
          <p15:clr>
            <a:srgbClr val="FBAE40"/>
          </p15:clr>
        </p15:guide>
        <p15:guide id="5" pos="6834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,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D40FDF65-DDD5-E90D-E5DB-B558EDECD8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8E4D63-BE2C-4D4B-BBD2-256262659A9F}" type="datetime1">
              <a:rPr lang="sv-SE" smtClean="0"/>
              <a:pPr/>
              <a:t>2024-12-18</a:t>
            </a:fld>
            <a:endParaRPr lang="sv-SE" dirty="0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8BC36520-22BB-EFA2-853F-F3E7342A23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Presentation footer</a:t>
            </a:r>
            <a:endParaRPr lang="sv-SE" dirty="0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9A6DF841-EA31-7BF4-9684-209279B6DC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16C8F4-20CD-364A-8A8E-DE130115B178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6" name="Platshållare för bild 2">
            <a:extLst>
              <a:ext uri="{FF2B5EF4-FFF2-40B4-BE49-F238E27FC236}">
                <a16:creationId xmlns:a16="http://schemas.microsoft.com/office/drawing/2014/main" id="{3038389D-D197-86D6-9D3E-5A61199E687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-795" y="0"/>
            <a:ext cx="6096000" cy="6858000"/>
          </a:xfrm>
        </p:spPr>
        <p:txBody>
          <a:bodyPr bIns="1044000" anchor="ctr"/>
          <a:lstStyle>
            <a:lvl1pPr marL="0" indent="0" algn="ctr">
              <a:buNone/>
              <a:defRPr/>
            </a:lvl1pPr>
          </a:lstStyle>
          <a:p>
            <a:r>
              <a:rPr lang="sv-SE" dirty="0" err="1"/>
              <a:t>Click</a:t>
            </a:r>
            <a:r>
              <a:rPr lang="sv-SE" dirty="0"/>
              <a:t> on the </a:t>
            </a:r>
            <a:r>
              <a:rPr lang="sv-SE" dirty="0" err="1"/>
              <a:t>icon</a:t>
            </a:r>
            <a:r>
              <a:rPr lang="sv-SE" dirty="0"/>
              <a:t> or </a:t>
            </a:r>
            <a:br>
              <a:rPr lang="sv-SE" dirty="0"/>
            </a:br>
            <a:r>
              <a:rPr lang="sv-SE" dirty="0"/>
              <a:t>drag and </a:t>
            </a:r>
            <a:r>
              <a:rPr lang="sv-SE" dirty="0" err="1"/>
              <a:t>drop</a:t>
            </a:r>
            <a:r>
              <a:rPr lang="sv-SE" dirty="0"/>
              <a:t> to </a:t>
            </a:r>
            <a:r>
              <a:rPr lang="sv-SE" dirty="0" err="1"/>
              <a:t>insert</a:t>
            </a:r>
            <a:r>
              <a:rPr lang="sv-SE" dirty="0"/>
              <a:t> an image</a:t>
            </a:r>
          </a:p>
        </p:txBody>
      </p:sp>
      <p:sp>
        <p:nvSpPr>
          <p:cNvPr id="7" name="Platshållare för rubrik 1">
            <a:extLst>
              <a:ext uri="{FF2B5EF4-FFF2-40B4-BE49-F238E27FC236}">
                <a16:creationId xmlns:a16="http://schemas.microsoft.com/office/drawing/2014/main" id="{72E0C1A0-A9BD-243C-0ED6-127A99F43D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3700" y="1844674"/>
            <a:ext cx="4114800" cy="1459243"/>
          </a:xfrm>
          <a:prstGeom prst="rect">
            <a:avLst/>
          </a:prstGeom>
        </p:spPr>
        <p:txBody>
          <a:bodyPr vert="horz" lIns="91440" tIns="108000" rIns="91440" bIns="45720" rtlCol="0" anchor="t">
            <a:noAutofit/>
          </a:bodyPr>
          <a:lstStyle/>
          <a:p>
            <a:r>
              <a:rPr lang="sv-SE" dirty="0"/>
              <a:t>Klicka här för att ändra mall för rubrikformat</a:t>
            </a:r>
          </a:p>
        </p:txBody>
      </p:sp>
      <p:sp>
        <p:nvSpPr>
          <p:cNvPr id="8" name="Platshållare för text 9">
            <a:extLst>
              <a:ext uri="{FF2B5EF4-FFF2-40B4-BE49-F238E27FC236}">
                <a16:creationId xmlns:a16="http://schemas.microsoft.com/office/drawing/2014/main" id="{6A8C23D9-7BD3-7E9D-6E90-B458B8D2704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743700" y="3429000"/>
            <a:ext cx="4114800" cy="1910751"/>
          </a:xfrm>
        </p:spPr>
        <p:txBody>
          <a:bodyPr/>
          <a:lstStyle>
            <a:lvl1pPr marL="0" indent="0">
              <a:lnSpc>
                <a:spcPts val="2360"/>
              </a:lnSpc>
              <a:spcBef>
                <a:spcPts val="0"/>
              </a:spcBef>
              <a:buFontTx/>
              <a:buNone/>
              <a:defRPr sz="18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FontTx/>
              <a:buNone/>
              <a:defRPr sz="14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 sz="12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 sz="10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 marL="1828800" indent="0">
              <a:buFontTx/>
              <a:buNone/>
              <a:defRPr sz="10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544478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1865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ch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CC32F3E5-D4FB-6CAF-7271-81A8E70744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8E4D63-BE2C-4D4B-BBD2-256262659A9F}" type="datetime1">
              <a:rPr lang="sv-SE" smtClean="0"/>
              <a:pPr/>
              <a:t>2024-12-18</a:t>
            </a:fld>
            <a:endParaRPr lang="sv-SE" dirty="0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6E6D920F-9B89-6CE6-44CC-CA866A2473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Presentation footer</a:t>
            </a:r>
            <a:endParaRPr lang="sv-SE" dirty="0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FF1D8D47-4CF2-999B-CC89-CCC79A3C52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16C8F4-20CD-364A-8A8E-DE130115B178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8" name="Platshållare för bild 2">
            <a:extLst>
              <a:ext uri="{FF2B5EF4-FFF2-40B4-BE49-F238E27FC236}">
                <a16:creationId xmlns:a16="http://schemas.microsoft.com/office/drawing/2014/main" id="{82EBE0E1-BE11-020E-84EC-67233813B7CE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-795" y="0"/>
            <a:ext cx="6096000" cy="6858000"/>
          </a:xfrm>
        </p:spPr>
        <p:txBody>
          <a:bodyPr bIns="1044000" anchor="ctr"/>
          <a:lstStyle>
            <a:lvl1pPr marL="0" indent="0" algn="ctr">
              <a:buNone/>
              <a:defRPr/>
            </a:lvl1pPr>
          </a:lstStyle>
          <a:p>
            <a:r>
              <a:rPr lang="sv-SE" dirty="0" err="1"/>
              <a:t>Click</a:t>
            </a:r>
            <a:r>
              <a:rPr lang="sv-SE" dirty="0"/>
              <a:t> on the </a:t>
            </a:r>
            <a:r>
              <a:rPr lang="sv-SE" dirty="0" err="1"/>
              <a:t>icon</a:t>
            </a:r>
            <a:r>
              <a:rPr lang="sv-SE" dirty="0"/>
              <a:t> or </a:t>
            </a:r>
            <a:br>
              <a:rPr lang="sv-SE" dirty="0"/>
            </a:br>
            <a:r>
              <a:rPr lang="sv-SE" dirty="0"/>
              <a:t>drag and </a:t>
            </a:r>
            <a:r>
              <a:rPr lang="sv-SE" dirty="0" err="1"/>
              <a:t>drop</a:t>
            </a:r>
            <a:r>
              <a:rPr lang="sv-SE" dirty="0"/>
              <a:t> to </a:t>
            </a:r>
            <a:r>
              <a:rPr lang="sv-SE" dirty="0" err="1"/>
              <a:t>insert</a:t>
            </a:r>
            <a:r>
              <a:rPr lang="sv-SE" dirty="0"/>
              <a:t> an image</a:t>
            </a:r>
          </a:p>
        </p:txBody>
      </p:sp>
      <p:sp>
        <p:nvSpPr>
          <p:cNvPr id="17" name="Platshållare för rubrik 1">
            <a:extLst>
              <a:ext uri="{FF2B5EF4-FFF2-40B4-BE49-F238E27FC236}">
                <a16:creationId xmlns:a16="http://schemas.microsoft.com/office/drawing/2014/main" id="{31F0A250-9FA8-F7E1-916A-3CC75EC2F3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3700" y="836613"/>
            <a:ext cx="4114800" cy="1459243"/>
          </a:xfrm>
          <a:prstGeom prst="rect">
            <a:avLst/>
          </a:prstGeom>
        </p:spPr>
        <p:txBody>
          <a:bodyPr vert="horz" lIns="91440" tIns="108000" rIns="91440" bIns="45720" rtlCol="0" anchor="t">
            <a:noAutofit/>
          </a:bodyPr>
          <a:lstStyle/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21" name="Platshållare för text 9">
            <a:extLst>
              <a:ext uri="{FF2B5EF4-FFF2-40B4-BE49-F238E27FC236}">
                <a16:creationId xmlns:a16="http://schemas.microsoft.com/office/drawing/2014/main" id="{B292B661-7CCD-4000-08D7-733BB70F4D9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743700" y="2024063"/>
            <a:ext cx="4114800" cy="1910751"/>
          </a:xfrm>
        </p:spPr>
        <p:txBody>
          <a:bodyPr/>
          <a:lstStyle>
            <a:lvl1pPr marL="0" indent="0">
              <a:lnSpc>
                <a:spcPts val="2120"/>
              </a:lnSpc>
              <a:spcBef>
                <a:spcPts val="300"/>
              </a:spcBef>
              <a:buFontTx/>
              <a:buNone/>
              <a:defRPr sz="16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FontTx/>
              <a:buNone/>
              <a:defRPr sz="14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 sz="12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 sz="10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 marL="1828800" indent="0">
              <a:buFontTx/>
              <a:buNone/>
              <a:defRPr sz="10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07724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75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527">
          <p15:clr>
            <a:srgbClr val="FBAE40"/>
          </p15:clr>
        </p15:guide>
        <p15:guide id="4" pos="4248">
          <p15:clr>
            <a:srgbClr val="FBAE40"/>
          </p15:clr>
        </p15:guide>
        <p15:guide id="5" pos="6834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vå 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83462A3D-BC6E-33F6-D482-0EDC48C6DC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8E4D63-BE2C-4D4B-BBD2-256262659A9F}" type="datetime1">
              <a:rPr lang="sv-SE" smtClean="0"/>
              <a:pPr/>
              <a:t>2024-12-18</a:t>
            </a:fld>
            <a:endParaRPr lang="sv-SE" dirty="0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CB664D28-D961-D1F2-AC74-C753E5DCB3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Presentation footer</a:t>
            </a:r>
            <a:endParaRPr lang="sv-SE" dirty="0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FA6E489E-66C8-8766-0520-C9DA822D5E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16C8F4-20CD-364A-8A8E-DE130115B178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12" name="Platshållare för rubrik 1">
            <a:extLst>
              <a:ext uri="{FF2B5EF4-FFF2-40B4-BE49-F238E27FC236}">
                <a16:creationId xmlns:a16="http://schemas.microsoft.com/office/drawing/2014/main" id="{1DFB9773-1D7F-F3B3-C706-28A8C2D92E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7739" y="836613"/>
            <a:ext cx="8196262" cy="1311364"/>
          </a:xfrm>
          <a:prstGeom prst="rect">
            <a:avLst/>
          </a:prstGeom>
        </p:spPr>
        <p:txBody>
          <a:bodyPr vert="horz" lIns="91440" tIns="108000" rIns="91440" bIns="45720" rtlCol="0" anchor="t">
            <a:noAutofit/>
          </a:bodyPr>
          <a:lstStyle/>
          <a:p>
            <a:r>
              <a:rPr lang="sv-SE" dirty="0"/>
              <a:t>Klicka här för att ändra mall för rubrikformat</a:t>
            </a:r>
          </a:p>
        </p:txBody>
      </p:sp>
      <p:sp>
        <p:nvSpPr>
          <p:cNvPr id="14" name="Platshållare för innehåll 13">
            <a:extLst>
              <a:ext uri="{FF2B5EF4-FFF2-40B4-BE49-F238E27FC236}">
                <a16:creationId xmlns:a16="http://schemas.microsoft.com/office/drawing/2014/main" id="{67484F84-26D1-126E-3D9A-EE9938F14D35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947738" y="2528888"/>
            <a:ext cx="4559300" cy="2577950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GB"/>
          </a:p>
        </p:txBody>
      </p:sp>
      <p:sp>
        <p:nvSpPr>
          <p:cNvPr id="15" name="Platshållare för innehåll 13">
            <a:extLst>
              <a:ext uri="{FF2B5EF4-FFF2-40B4-BE49-F238E27FC236}">
                <a16:creationId xmlns:a16="http://schemas.microsoft.com/office/drawing/2014/main" id="{BF275934-BA93-B26D-2430-57E339605908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6089081" y="2528888"/>
            <a:ext cx="4559300" cy="2577950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769673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597">
          <p15:clr>
            <a:srgbClr val="FBAE40"/>
          </p15:clr>
        </p15:guide>
        <p15:guide id="4" orient="horz" pos="527">
          <p15:clr>
            <a:srgbClr val="FBAE40"/>
          </p15:clr>
        </p15:guide>
        <p15:guide id="5" orient="horz" pos="1593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48721948-959B-87EC-FA49-B45A4B605E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8E4D63-BE2C-4D4B-BBD2-256262659A9F}" type="datetime1">
              <a:rPr lang="sv-SE" smtClean="0"/>
              <a:pPr/>
              <a:t>2024-12-18</a:t>
            </a:fld>
            <a:endParaRPr lang="sv-SE" dirty="0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3E95995D-2E7D-4CB8-015A-F238493984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Presentation footer</a:t>
            </a:r>
            <a:endParaRPr lang="sv-SE" dirty="0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48F2DE99-6303-F89C-1611-0FFF475B65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16C8F4-20CD-364A-8A8E-DE130115B178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7" name="Platshållare för innehåll 6">
            <a:extLst>
              <a:ext uri="{FF2B5EF4-FFF2-40B4-BE49-F238E27FC236}">
                <a16:creationId xmlns:a16="http://schemas.microsoft.com/office/drawing/2014/main" id="{BA1374A7-E0B7-54FC-E679-6FEEF0E72FA1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947738" y="2024063"/>
            <a:ext cx="4262617" cy="3763962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GB"/>
          </a:p>
        </p:txBody>
      </p:sp>
      <p:sp>
        <p:nvSpPr>
          <p:cNvPr id="9" name="Platshållare för innehåll 6">
            <a:extLst>
              <a:ext uri="{FF2B5EF4-FFF2-40B4-BE49-F238E27FC236}">
                <a16:creationId xmlns:a16="http://schemas.microsoft.com/office/drawing/2014/main" id="{B41E123B-B2EB-E3F8-6438-FA8E1D383E07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5519738" y="2024063"/>
            <a:ext cx="4262617" cy="3763962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GB"/>
          </a:p>
        </p:txBody>
      </p:sp>
      <p:sp>
        <p:nvSpPr>
          <p:cNvPr id="12" name="Platshållare för rubrik 1">
            <a:extLst>
              <a:ext uri="{FF2B5EF4-FFF2-40B4-BE49-F238E27FC236}">
                <a16:creationId xmlns:a16="http://schemas.microsoft.com/office/drawing/2014/main" id="{939A7C66-E96C-ED31-2BDE-4005A0E861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7738" y="836612"/>
            <a:ext cx="4262617" cy="1052573"/>
          </a:xfrm>
          <a:prstGeom prst="rect">
            <a:avLst/>
          </a:prstGeom>
        </p:spPr>
        <p:txBody>
          <a:bodyPr vert="horz" lIns="91440" tIns="108000" rIns="91440" bIns="45720" rtlCol="0" anchor="t">
            <a:noAutofit/>
          </a:bodyPr>
          <a:lstStyle/>
          <a:p>
            <a:r>
              <a:rPr lang="sv-SE" dirty="0"/>
              <a:t>Klicka här för att ändra mall för rubrikformat</a:t>
            </a:r>
          </a:p>
        </p:txBody>
      </p:sp>
      <p:sp>
        <p:nvSpPr>
          <p:cNvPr id="23" name="Platshållare för text 22">
            <a:extLst>
              <a:ext uri="{FF2B5EF4-FFF2-40B4-BE49-F238E27FC236}">
                <a16:creationId xmlns:a16="http://schemas.microsoft.com/office/drawing/2014/main" id="{FAE689B1-F36C-71C2-F115-C9B65A0A00C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5519738" y="905624"/>
            <a:ext cx="4262437" cy="1052512"/>
          </a:xfrm>
        </p:spPr>
        <p:txBody>
          <a:bodyPr/>
          <a:lstStyle>
            <a:lvl1pPr marL="0" indent="0">
              <a:lnSpc>
                <a:spcPts val="3840"/>
              </a:lnSpc>
              <a:spcBef>
                <a:spcPts val="0"/>
              </a:spcBef>
              <a:spcAft>
                <a:spcPts val="0"/>
              </a:spcAft>
              <a:buNone/>
              <a:defRPr sz="32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</p:spTree>
    <p:extLst>
      <p:ext uri="{BB962C8B-B14F-4D97-AF65-F5344CB8AC3E}">
        <p14:creationId xmlns:p14="http://schemas.microsoft.com/office/powerpoint/2010/main" val="33943012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597">
          <p15:clr>
            <a:srgbClr val="FBAE40"/>
          </p15:clr>
        </p15:guide>
        <p15:guide id="4" pos="3477">
          <p15:clr>
            <a:srgbClr val="FBAE40"/>
          </p15:clr>
        </p15:guide>
        <p15:guide id="5" orient="horz" pos="1275">
          <p15:clr>
            <a:srgbClr val="FBAE40"/>
          </p15:clr>
        </p15:guide>
        <p15:guide id="6" orient="horz" pos="3158">
          <p15:clr>
            <a:srgbClr val="FBAE40"/>
          </p15:clr>
        </p15:guide>
        <p15:guide id="7" orient="horz" pos="3271">
          <p15:clr>
            <a:srgbClr val="FBAE40"/>
          </p15:clr>
        </p15:guide>
        <p15:guide id="8" orient="horz" pos="527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två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48721948-959B-87EC-FA49-B45A4B605E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8E4D63-BE2C-4D4B-BBD2-256262659A9F}" type="datetime1">
              <a:rPr lang="sv-SE" smtClean="0"/>
              <a:pPr/>
              <a:t>2024-12-18</a:t>
            </a:fld>
            <a:endParaRPr lang="sv-SE" dirty="0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3E95995D-2E7D-4CB8-015A-F238493984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Presentation footer</a:t>
            </a:r>
            <a:endParaRPr lang="sv-SE" dirty="0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48F2DE99-6303-F89C-1611-0FFF475B65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16C8F4-20CD-364A-8A8E-DE130115B178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6" name="Platshållare för rubrik 1">
            <a:extLst>
              <a:ext uri="{FF2B5EF4-FFF2-40B4-BE49-F238E27FC236}">
                <a16:creationId xmlns:a16="http://schemas.microsoft.com/office/drawing/2014/main" id="{2AE870AB-060B-0FB2-E725-21BB65BCB5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7739" y="836613"/>
            <a:ext cx="8196262" cy="1311364"/>
          </a:xfrm>
          <a:prstGeom prst="rect">
            <a:avLst/>
          </a:prstGeom>
        </p:spPr>
        <p:txBody>
          <a:bodyPr vert="horz" lIns="91440" tIns="108000" rIns="91440" bIns="45720" rtlCol="0" anchor="t">
            <a:noAutofit/>
          </a:bodyPr>
          <a:lstStyle/>
          <a:p>
            <a:r>
              <a:rPr lang="sv-SE" dirty="0"/>
              <a:t>Klicka här för att ändra mall för rubrikformat</a:t>
            </a:r>
          </a:p>
        </p:txBody>
      </p:sp>
      <p:sp>
        <p:nvSpPr>
          <p:cNvPr id="11" name="Platshållare för bild 10">
            <a:extLst>
              <a:ext uri="{FF2B5EF4-FFF2-40B4-BE49-F238E27FC236}">
                <a16:creationId xmlns:a16="http://schemas.microsoft.com/office/drawing/2014/main" id="{49E648CF-56EA-9980-F69D-2AC8D23AEE07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089650" y="2035175"/>
            <a:ext cx="4559300" cy="2973266"/>
          </a:xfrm>
        </p:spPr>
        <p:txBody>
          <a:bodyPr/>
          <a:lstStyle/>
          <a:p>
            <a:r>
              <a:rPr lang="sv-SE"/>
              <a:t>Klicka på ikonen för att lägga till en bild</a:t>
            </a:r>
            <a:endParaRPr lang="en-GB"/>
          </a:p>
        </p:txBody>
      </p:sp>
      <p:sp>
        <p:nvSpPr>
          <p:cNvPr id="13" name="Platshållare för bild 12">
            <a:extLst>
              <a:ext uri="{FF2B5EF4-FFF2-40B4-BE49-F238E27FC236}">
                <a16:creationId xmlns:a16="http://schemas.microsoft.com/office/drawing/2014/main" id="{3835E09C-BA82-D9ED-C123-DAF1093D8E89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947738" y="2024063"/>
            <a:ext cx="4572000" cy="2989262"/>
          </a:xfrm>
        </p:spPr>
        <p:txBody>
          <a:bodyPr/>
          <a:lstStyle/>
          <a:p>
            <a:r>
              <a:rPr lang="sv-SE"/>
              <a:t>Klicka på ikonen för att lägga till en bild</a:t>
            </a:r>
            <a:endParaRPr lang="en-GB"/>
          </a:p>
        </p:txBody>
      </p:sp>
      <p:sp>
        <p:nvSpPr>
          <p:cNvPr id="15" name="Platshållare för text 14">
            <a:extLst>
              <a:ext uri="{FF2B5EF4-FFF2-40B4-BE49-F238E27FC236}">
                <a16:creationId xmlns:a16="http://schemas.microsoft.com/office/drawing/2014/main" id="{7EA82616-DB96-A57E-04F3-E904D69359DD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947738" y="5192713"/>
            <a:ext cx="4572000" cy="906462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GB"/>
          </a:p>
        </p:txBody>
      </p:sp>
      <p:sp>
        <p:nvSpPr>
          <p:cNvPr id="16" name="Platshållare för text 14">
            <a:extLst>
              <a:ext uri="{FF2B5EF4-FFF2-40B4-BE49-F238E27FC236}">
                <a16:creationId xmlns:a16="http://schemas.microsoft.com/office/drawing/2014/main" id="{09876A58-6661-933D-30BB-FCB61348535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089081" y="5192713"/>
            <a:ext cx="4572000" cy="906462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949186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597">
          <p15:clr>
            <a:srgbClr val="FBAE40"/>
          </p15:clr>
        </p15:guide>
        <p15:guide id="4" pos="3477">
          <p15:clr>
            <a:srgbClr val="FBAE40"/>
          </p15:clr>
        </p15:guide>
        <p15:guide id="5" orient="horz" pos="1275">
          <p15:clr>
            <a:srgbClr val="FBAE40"/>
          </p15:clr>
        </p15:guide>
        <p15:guide id="6" orient="horz" pos="3158">
          <p15:clr>
            <a:srgbClr val="FBAE40"/>
          </p15:clr>
        </p15:guide>
        <p15:guide id="7" orient="horz" pos="3271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2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48721948-959B-87EC-FA49-B45A4B605E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8E4D63-BE2C-4D4B-BBD2-256262659A9F}" type="datetime1">
              <a:rPr lang="sv-SE" smtClean="0"/>
              <a:pPr/>
              <a:t>2024-12-18</a:t>
            </a:fld>
            <a:endParaRPr lang="sv-SE" dirty="0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3E95995D-2E7D-4CB8-015A-F238493984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Presentation footer</a:t>
            </a:r>
            <a:endParaRPr lang="sv-SE" dirty="0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48F2DE99-6303-F89C-1611-0FFF475B65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16C8F4-20CD-364A-8A8E-DE130115B178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6" name="Platshållare för rubrik 1">
            <a:extLst>
              <a:ext uri="{FF2B5EF4-FFF2-40B4-BE49-F238E27FC236}">
                <a16:creationId xmlns:a16="http://schemas.microsoft.com/office/drawing/2014/main" id="{2AE870AB-060B-0FB2-E725-21BB65BCB5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7739" y="836613"/>
            <a:ext cx="8196262" cy="1311364"/>
          </a:xfrm>
          <a:prstGeom prst="rect">
            <a:avLst/>
          </a:prstGeom>
        </p:spPr>
        <p:txBody>
          <a:bodyPr vert="horz" lIns="91440" tIns="108000" rIns="91440" bIns="45720" rtlCol="0" anchor="t">
            <a:noAutofit/>
          </a:bodyPr>
          <a:lstStyle/>
          <a:p>
            <a:r>
              <a:rPr lang="sv-SE" dirty="0"/>
              <a:t>Klicka här för att ändra mall för rubrikformat</a:t>
            </a:r>
          </a:p>
        </p:txBody>
      </p:sp>
      <p:sp>
        <p:nvSpPr>
          <p:cNvPr id="11" name="Platshållare för bild 10">
            <a:extLst>
              <a:ext uri="{FF2B5EF4-FFF2-40B4-BE49-F238E27FC236}">
                <a16:creationId xmlns:a16="http://schemas.microsoft.com/office/drawing/2014/main" id="{49E648CF-56EA-9980-F69D-2AC8D23AEE07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089650" y="2035175"/>
            <a:ext cx="4559300" cy="3753150"/>
          </a:xfrm>
        </p:spPr>
        <p:txBody>
          <a:bodyPr/>
          <a:lstStyle/>
          <a:p>
            <a:r>
              <a:rPr lang="sv-SE"/>
              <a:t>Klicka på ikonen för att lägga till en bild</a:t>
            </a:r>
            <a:endParaRPr lang="en-GB"/>
          </a:p>
        </p:txBody>
      </p:sp>
      <p:sp>
        <p:nvSpPr>
          <p:cNvPr id="13" name="Platshållare för bild 12">
            <a:extLst>
              <a:ext uri="{FF2B5EF4-FFF2-40B4-BE49-F238E27FC236}">
                <a16:creationId xmlns:a16="http://schemas.microsoft.com/office/drawing/2014/main" id="{3835E09C-BA82-D9ED-C123-DAF1093D8E89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947738" y="2024063"/>
            <a:ext cx="4572000" cy="3764262"/>
          </a:xfrm>
        </p:spPr>
        <p:txBody>
          <a:bodyPr/>
          <a:lstStyle/>
          <a:p>
            <a:r>
              <a:rPr lang="sv-SE"/>
              <a:t>Klicka på ikonen för att lägga till en bild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027724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597">
          <p15:clr>
            <a:srgbClr val="FBAE40"/>
          </p15:clr>
        </p15:guide>
        <p15:guide id="4" pos="3477">
          <p15:clr>
            <a:srgbClr val="FBAE40"/>
          </p15:clr>
        </p15:guide>
        <p15:guide id="5" orient="horz" pos="1275">
          <p15:clr>
            <a:srgbClr val="FBAE40"/>
          </p15:clr>
        </p15:guide>
        <p15:guide id="6" orient="horz" pos="3158">
          <p15:clr>
            <a:srgbClr val="FBAE40"/>
          </p15:clr>
        </p15:guide>
        <p15:guide id="7" orient="horz" pos="3271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3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48721948-959B-87EC-FA49-B45A4B605E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8E4D63-BE2C-4D4B-BBD2-256262659A9F}" type="datetime1">
              <a:rPr lang="sv-SE" smtClean="0"/>
              <a:pPr/>
              <a:t>2024-12-18</a:t>
            </a:fld>
            <a:endParaRPr lang="sv-SE" dirty="0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3E95995D-2E7D-4CB8-015A-F238493984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Presentation footer</a:t>
            </a:r>
            <a:endParaRPr lang="sv-SE" dirty="0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48F2DE99-6303-F89C-1611-0FFF475B65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16C8F4-20CD-364A-8A8E-DE130115B178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6" name="Platshållare för rubrik 1">
            <a:extLst>
              <a:ext uri="{FF2B5EF4-FFF2-40B4-BE49-F238E27FC236}">
                <a16:creationId xmlns:a16="http://schemas.microsoft.com/office/drawing/2014/main" id="{2AE870AB-060B-0FB2-E725-21BB65BCB5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7739" y="836613"/>
            <a:ext cx="8196262" cy="1311364"/>
          </a:xfrm>
          <a:prstGeom prst="rect">
            <a:avLst/>
          </a:prstGeom>
        </p:spPr>
        <p:txBody>
          <a:bodyPr vert="horz" lIns="91440" tIns="108000" rIns="91440" bIns="45720" rtlCol="0" anchor="t">
            <a:noAutofit/>
          </a:bodyPr>
          <a:lstStyle/>
          <a:p>
            <a:r>
              <a:rPr lang="sv-SE" dirty="0"/>
              <a:t>Klicka här för att ändra mall för rubrikformat</a:t>
            </a:r>
          </a:p>
        </p:txBody>
      </p:sp>
      <p:sp>
        <p:nvSpPr>
          <p:cNvPr id="13" name="Platshållare för bild 12">
            <a:extLst>
              <a:ext uri="{FF2B5EF4-FFF2-40B4-BE49-F238E27FC236}">
                <a16:creationId xmlns:a16="http://schemas.microsoft.com/office/drawing/2014/main" id="{3835E09C-BA82-D9ED-C123-DAF1093D8E89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947739" y="2024063"/>
            <a:ext cx="2822004" cy="3764262"/>
          </a:xfrm>
        </p:spPr>
        <p:txBody>
          <a:bodyPr/>
          <a:lstStyle/>
          <a:p>
            <a:r>
              <a:rPr lang="sv-SE"/>
              <a:t>Klicka på ikonen för att lägga till en bild</a:t>
            </a:r>
            <a:endParaRPr lang="en-GB"/>
          </a:p>
        </p:txBody>
      </p:sp>
      <p:sp>
        <p:nvSpPr>
          <p:cNvPr id="9" name="Platshållare för bild 12">
            <a:extLst>
              <a:ext uri="{FF2B5EF4-FFF2-40B4-BE49-F238E27FC236}">
                <a16:creationId xmlns:a16="http://schemas.microsoft.com/office/drawing/2014/main" id="{A1B32E41-89F9-9ED1-454D-E09D343B8235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4096380" y="2024063"/>
            <a:ext cx="2822004" cy="3764262"/>
          </a:xfrm>
        </p:spPr>
        <p:txBody>
          <a:bodyPr/>
          <a:lstStyle/>
          <a:p>
            <a:r>
              <a:rPr lang="sv-SE"/>
              <a:t>Klicka på ikonen för att lägga till en bild</a:t>
            </a:r>
            <a:endParaRPr lang="en-GB"/>
          </a:p>
        </p:txBody>
      </p:sp>
      <p:sp>
        <p:nvSpPr>
          <p:cNvPr id="10" name="Platshållare för bild 12">
            <a:extLst>
              <a:ext uri="{FF2B5EF4-FFF2-40B4-BE49-F238E27FC236}">
                <a16:creationId xmlns:a16="http://schemas.microsoft.com/office/drawing/2014/main" id="{BC3C8CFC-2399-786C-A053-51FD97723AC6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7245021" y="2024063"/>
            <a:ext cx="2822004" cy="3764262"/>
          </a:xfrm>
        </p:spPr>
        <p:txBody>
          <a:bodyPr/>
          <a:lstStyle/>
          <a:p>
            <a:r>
              <a:rPr lang="sv-SE"/>
              <a:t>Klicka på ikonen för att lägga till en bild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043511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597">
          <p15:clr>
            <a:srgbClr val="FBAE40"/>
          </p15:clr>
        </p15:guide>
        <p15:guide id="4" pos="3477">
          <p15:clr>
            <a:srgbClr val="FBAE40"/>
          </p15:clr>
        </p15:guide>
        <p15:guide id="5" orient="horz" pos="1275">
          <p15:clr>
            <a:srgbClr val="FBAE40"/>
          </p15:clr>
        </p15:guide>
        <p15:guide id="6" orient="horz" pos="3158">
          <p15:clr>
            <a:srgbClr val="FBAE40"/>
          </p15:clr>
        </p15:guide>
        <p15:guide id="7" orient="horz" pos="3271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3 bilder,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48721948-959B-87EC-FA49-B45A4B605E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8E4D63-BE2C-4D4B-BBD2-256262659A9F}" type="datetime1">
              <a:rPr lang="sv-SE" smtClean="0"/>
              <a:pPr/>
              <a:t>2024-12-18</a:t>
            </a:fld>
            <a:endParaRPr lang="sv-SE" dirty="0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3E95995D-2E7D-4CB8-015A-F238493984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Presentation footer</a:t>
            </a:r>
            <a:endParaRPr lang="sv-SE" dirty="0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48F2DE99-6303-F89C-1611-0FFF475B65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16C8F4-20CD-364A-8A8E-DE130115B178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6" name="Platshållare för rubrik 1">
            <a:extLst>
              <a:ext uri="{FF2B5EF4-FFF2-40B4-BE49-F238E27FC236}">
                <a16:creationId xmlns:a16="http://schemas.microsoft.com/office/drawing/2014/main" id="{2AE870AB-060B-0FB2-E725-21BB65BCB5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7739" y="836613"/>
            <a:ext cx="8196262" cy="1311364"/>
          </a:xfrm>
          <a:prstGeom prst="rect">
            <a:avLst/>
          </a:prstGeom>
        </p:spPr>
        <p:txBody>
          <a:bodyPr vert="horz" lIns="91440" tIns="108000" rIns="91440" bIns="45720" rtlCol="0" anchor="t">
            <a:noAutofit/>
          </a:bodyPr>
          <a:lstStyle/>
          <a:p>
            <a:r>
              <a:rPr lang="sv-SE" dirty="0"/>
              <a:t>Klicka här för att ändra mall för rubrikformat</a:t>
            </a:r>
          </a:p>
        </p:txBody>
      </p:sp>
      <p:sp>
        <p:nvSpPr>
          <p:cNvPr id="13" name="Platshållare för bild 12">
            <a:extLst>
              <a:ext uri="{FF2B5EF4-FFF2-40B4-BE49-F238E27FC236}">
                <a16:creationId xmlns:a16="http://schemas.microsoft.com/office/drawing/2014/main" id="{3835E09C-BA82-D9ED-C123-DAF1093D8E89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947739" y="1687633"/>
            <a:ext cx="2822004" cy="3325692"/>
          </a:xfrm>
        </p:spPr>
        <p:txBody>
          <a:bodyPr/>
          <a:lstStyle/>
          <a:p>
            <a:r>
              <a:rPr lang="sv-SE"/>
              <a:t>Klicka på ikonen för att lägga till en bild</a:t>
            </a:r>
            <a:endParaRPr lang="en-GB"/>
          </a:p>
        </p:txBody>
      </p:sp>
      <p:sp>
        <p:nvSpPr>
          <p:cNvPr id="9" name="Platshållare för bild 12">
            <a:extLst>
              <a:ext uri="{FF2B5EF4-FFF2-40B4-BE49-F238E27FC236}">
                <a16:creationId xmlns:a16="http://schemas.microsoft.com/office/drawing/2014/main" id="{A1B32E41-89F9-9ED1-454D-E09D343B8235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4096380" y="1687633"/>
            <a:ext cx="2822004" cy="3325692"/>
          </a:xfrm>
        </p:spPr>
        <p:txBody>
          <a:bodyPr/>
          <a:lstStyle/>
          <a:p>
            <a:r>
              <a:rPr lang="sv-SE"/>
              <a:t>Klicka på ikonen för att lägga till en bild</a:t>
            </a:r>
            <a:endParaRPr lang="en-GB"/>
          </a:p>
        </p:txBody>
      </p:sp>
      <p:sp>
        <p:nvSpPr>
          <p:cNvPr id="10" name="Platshållare för bild 12">
            <a:extLst>
              <a:ext uri="{FF2B5EF4-FFF2-40B4-BE49-F238E27FC236}">
                <a16:creationId xmlns:a16="http://schemas.microsoft.com/office/drawing/2014/main" id="{BC3C8CFC-2399-786C-A053-51FD97723AC6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7245021" y="1687633"/>
            <a:ext cx="2822004" cy="3325692"/>
          </a:xfrm>
        </p:spPr>
        <p:txBody>
          <a:bodyPr/>
          <a:lstStyle/>
          <a:p>
            <a:r>
              <a:rPr lang="sv-SE"/>
              <a:t>Klicka på ikonen för att lägga till en bild</a:t>
            </a:r>
            <a:endParaRPr lang="en-GB"/>
          </a:p>
        </p:txBody>
      </p:sp>
      <p:sp>
        <p:nvSpPr>
          <p:cNvPr id="2" name="Platshållare för text 14">
            <a:extLst>
              <a:ext uri="{FF2B5EF4-FFF2-40B4-BE49-F238E27FC236}">
                <a16:creationId xmlns:a16="http://schemas.microsoft.com/office/drawing/2014/main" id="{590AE671-F2B6-FABF-A578-926E5EABFF30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947738" y="5192713"/>
            <a:ext cx="2822004" cy="906462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GB"/>
          </a:p>
        </p:txBody>
      </p:sp>
      <p:sp>
        <p:nvSpPr>
          <p:cNvPr id="7" name="Platshållare för text 14">
            <a:extLst>
              <a:ext uri="{FF2B5EF4-FFF2-40B4-BE49-F238E27FC236}">
                <a16:creationId xmlns:a16="http://schemas.microsoft.com/office/drawing/2014/main" id="{66BB79A9-07F3-3923-86C2-83C52FDEA60B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096379" y="5192713"/>
            <a:ext cx="2822004" cy="906462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GB"/>
          </a:p>
        </p:txBody>
      </p:sp>
      <p:sp>
        <p:nvSpPr>
          <p:cNvPr id="8" name="Platshållare för text 14">
            <a:extLst>
              <a:ext uri="{FF2B5EF4-FFF2-40B4-BE49-F238E27FC236}">
                <a16:creationId xmlns:a16="http://schemas.microsoft.com/office/drawing/2014/main" id="{3BC5D95A-77B0-95FD-F967-BDB03FDE710D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7245021" y="5192713"/>
            <a:ext cx="2822004" cy="906462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52361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597">
          <p15:clr>
            <a:srgbClr val="FBAE40"/>
          </p15:clr>
        </p15:guide>
        <p15:guide id="4" pos="3477">
          <p15:clr>
            <a:srgbClr val="FBAE40"/>
          </p15:clr>
        </p15:guide>
        <p15:guide id="5" orient="horz" pos="1275">
          <p15:clr>
            <a:srgbClr val="FBAE40"/>
          </p15:clr>
        </p15:guide>
        <p15:guide id="6" orient="horz" pos="3158">
          <p15:clr>
            <a:srgbClr val="FBAE40"/>
          </p15:clr>
        </p15:guide>
        <p15:guide id="7" orient="horz" pos="3271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npassad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>
            <a:extLst>
              <a:ext uri="{FF2B5EF4-FFF2-40B4-BE49-F238E27FC236}">
                <a16:creationId xmlns:a16="http://schemas.microsoft.com/office/drawing/2014/main" id="{FFE1B46D-8109-6054-3587-2B9881082BB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9006" y="1272750"/>
            <a:ext cx="4556257" cy="4331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98474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,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D40FDF65-DDD5-E90D-E5DB-B558EDECD8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8E4D63-BE2C-4D4B-BBD2-256262659A9F}" type="datetime1">
              <a:rPr lang="sv-SE" smtClean="0"/>
              <a:pPr/>
              <a:t>2024-12-18</a:t>
            </a:fld>
            <a:endParaRPr lang="sv-SE" dirty="0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8BC36520-22BB-EFA2-853F-F3E7342A23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Presentation footer</a:t>
            </a:r>
            <a:endParaRPr lang="sv-SE" dirty="0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9A6DF841-EA31-7BF4-9684-209279B6DC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16C8F4-20CD-364A-8A8E-DE130115B178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6" name="Platshållare för bild 2">
            <a:extLst>
              <a:ext uri="{FF2B5EF4-FFF2-40B4-BE49-F238E27FC236}">
                <a16:creationId xmlns:a16="http://schemas.microsoft.com/office/drawing/2014/main" id="{3038389D-D197-86D6-9D3E-5A61199E687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-795" y="0"/>
            <a:ext cx="6096000" cy="6858000"/>
          </a:xfrm>
        </p:spPr>
        <p:txBody>
          <a:bodyPr bIns="1044000" anchor="ctr"/>
          <a:lstStyle>
            <a:lvl1pPr marL="0" indent="0" algn="ctr">
              <a:buNone/>
              <a:defRPr/>
            </a:lvl1pPr>
          </a:lstStyle>
          <a:p>
            <a:r>
              <a:rPr lang="sv-SE" dirty="0" err="1"/>
              <a:t>Click</a:t>
            </a:r>
            <a:r>
              <a:rPr lang="sv-SE" dirty="0"/>
              <a:t> on the </a:t>
            </a:r>
            <a:r>
              <a:rPr lang="sv-SE" dirty="0" err="1"/>
              <a:t>icon</a:t>
            </a:r>
            <a:r>
              <a:rPr lang="sv-SE" dirty="0"/>
              <a:t> or </a:t>
            </a:r>
            <a:br>
              <a:rPr lang="sv-SE" dirty="0"/>
            </a:br>
            <a:r>
              <a:rPr lang="sv-SE" dirty="0"/>
              <a:t>drag and </a:t>
            </a:r>
            <a:r>
              <a:rPr lang="sv-SE" dirty="0" err="1"/>
              <a:t>drop</a:t>
            </a:r>
            <a:r>
              <a:rPr lang="sv-SE" dirty="0"/>
              <a:t> to </a:t>
            </a:r>
            <a:r>
              <a:rPr lang="sv-SE" dirty="0" err="1"/>
              <a:t>insert</a:t>
            </a:r>
            <a:r>
              <a:rPr lang="sv-SE" dirty="0"/>
              <a:t> an image</a:t>
            </a:r>
          </a:p>
        </p:txBody>
      </p:sp>
      <p:sp>
        <p:nvSpPr>
          <p:cNvPr id="7" name="Platshållare för rubrik 1">
            <a:extLst>
              <a:ext uri="{FF2B5EF4-FFF2-40B4-BE49-F238E27FC236}">
                <a16:creationId xmlns:a16="http://schemas.microsoft.com/office/drawing/2014/main" id="{72E0C1A0-A9BD-243C-0ED6-127A99F43D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3700" y="1844674"/>
            <a:ext cx="4114800" cy="1459243"/>
          </a:xfrm>
          <a:prstGeom prst="rect">
            <a:avLst/>
          </a:prstGeom>
        </p:spPr>
        <p:txBody>
          <a:bodyPr vert="horz" lIns="91440" tIns="108000" rIns="91440" bIns="45720" rtlCol="0" anchor="t">
            <a:noAutofit/>
          </a:bodyPr>
          <a:lstStyle/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8" name="Platshållare för text 9">
            <a:extLst>
              <a:ext uri="{FF2B5EF4-FFF2-40B4-BE49-F238E27FC236}">
                <a16:creationId xmlns:a16="http://schemas.microsoft.com/office/drawing/2014/main" id="{6A8C23D9-7BD3-7E9D-6E90-B458B8D2704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743700" y="3429000"/>
            <a:ext cx="4114800" cy="1910751"/>
          </a:xfrm>
        </p:spPr>
        <p:txBody>
          <a:bodyPr/>
          <a:lstStyle>
            <a:lvl1pPr marL="0" indent="0">
              <a:lnSpc>
                <a:spcPts val="2360"/>
              </a:lnSpc>
              <a:spcBef>
                <a:spcPts val="0"/>
              </a:spcBef>
              <a:buFontTx/>
              <a:buNone/>
              <a:defRPr sz="18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FontTx/>
              <a:buNone/>
              <a:defRPr sz="14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 sz="12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 sz="10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 marL="1828800" indent="0">
              <a:buFontTx/>
              <a:buNone/>
              <a:defRPr sz="10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885527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1865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vå 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83462A3D-BC6E-33F6-D482-0EDC48C6DC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8E4D63-BE2C-4D4B-BBD2-256262659A9F}" type="datetime1">
              <a:rPr lang="sv-SE" smtClean="0"/>
              <a:pPr/>
              <a:t>2024-12-18</a:t>
            </a:fld>
            <a:endParaRPr lang="sv-SE" dirty="0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CB664D28-D961-D1F2-AC74-C753E5DCB3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Presentation footer</a:t>
            </a:r>
            <a:endParaRPr lang="sv-SE" dirty="0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FA6E489E-66C8-8766-0520-C9DA822D5E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16C8F4-20CD-364A-8A8E-DE130115B178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12" name="Platshållare för rubrik 1">
            <a:extLst>
              <a:ext uri="{FF2B5EF4-FFF2-40B4-BE49-F238E27FC236}">
                <a16:creationId xmlns:a16="http://schemas.microsoft.com/office/drawing/2014/main" id="{1DFB9773-1D7F-F3B3-C706-28A8C2D92E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7739" y="836613"/>
            <a:ext cx="8196262" cy="1311364"/>
          </a:xfrm>
          <a:prstGeom prst="rect">
            <a:avLst/>
          </a:prstGeom>
        </p:spPr>
        <p:txBody>
          <a:bodyPr vert="horz" lIns="91440" tIns="108000" rIns="91440" bIns="45720" rtlCol="0" anchor="t">
            <a:noAutofit/>
          </a:bodyPr>
          <a:lstStyle/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14" name="Platshållare för innehåll 13">
            <a:extLst>
              <a:ext uri="{FF2B5EF4-FFF2-40B4-BE49-F238E27FC236}">
                <a16:creationId xmlns:a16="http://schemas.microsoft.com/office/drawing/2014/main" id="{67484F84-26D1-126E-3D9A-EE9938F14D35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947738" y="2528888"/>
            <a:ext cx="4559300" cy="2577950"/>
          </a:xfrm>
        </p:spPr>
        <p:txBody>
          <a:bodyPr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GB"/>
          </a:p>
        </p:txBody>
      </p:sp>
      <p:sp>
        <p:nvSpPr>
          <p:cNvPr id="15" name="Platshållare för innehåll 13">
            <a:extLst>
              <a:ext uri="{FF2B5EF4-FFF2-40B4-BE49-F238E27FC236}">
                <a16:creationId xmlns:a16="http://schemas.microsoft.com/office/drawing/2014/main" id="{BF275934-BA93-B26D-2430-57E339605908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6089081" y="2528888"/>
            <a:ext cx="4559300" cy="2577950"/>
          </a:xfrm>
        </p:spPr>
        <p:txBody>
          <a:bodyPr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13026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597">
          <p15:clr>
            <a:srgbClr val="FBAE40"/>
          </p15:clr>
        </p15:guide>
        <p15:guide id="4" orient="horz" pos="527">
          <p15:clr>
            <a:srgbClr val="FBAE40"/>
          </p15:clr>
        </p15:guide>
        <p15:guide id="5" orient="horz" pos="1593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48721948-959B-87EC-FA49-B45A4B605E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8E4D63-BE2C-4D4B-BBD2-256262659A9F}" type="datetime1">
              <a:rPr lang="sv-SE" smtClean="0"/>
              <a:pPr/>
              <a:t>2024-12-18</a:t>
            </a:fld>
            <a:endParaRPr lang="sv-SE" dirty="0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3E95995D-2E7D-4CB8-015A-F238493984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Presentation footer</a:t>
            </a:r>
            <a:endParaRPr lang="sv-SE" dirty="0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48F2DE99-6303-F89C-1611-0FFF475B65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16C8F4-20CD-364A-8A8E-DE130115B178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7" name="Platshållare för innehåll 6">
            <a:extLst>
              <a:ext uri="{FF2B5EF4-FFF2-40B4-BE49-F238E27FC236}">
                <a16:creationId xmlns:a16="http://schemas.microsoft.com/office/drawing/2014/main" id="{BA1374A7-E0B7-54FC-E679-6FEEF0E72FA1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947738" y="2024063"/>
            <a:ext cx="4262617" cy="3763962"/>
          </a:xfrm>
        </p:spPr>
        <p:txBody>
          <a:bodyPr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GB"/>
          </a:p>
        </p:txBody>
      </p:sp>
      <p:sp>
        <p:nvSpPr>
          <p:cNvPr id="9" name="Platshållare för innehåll 6">
            <a:extLst>
              <a:ext uri="{FF2B5EF4-FFF2-40B4-BE49-F238E27FC236}">
                <a16:creationId xmlns:a16="http://schemas.microsoft.com/office/drawing/2014/main" id="{B41E123B-B2EB-E3F8-6438-FA8E1D383E07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5519738" y="2024063"/>
            <a:ext cx="4262617" cy="3763962"/>
          </a:xfrm>
        </p:spPr>
        <p:txBody>
          <a:bodyPr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GB"/>
          </a:p>
        </p:txBody>
      </p:sp>
      <p:sp>
        <p:nvSpPr>
          <p:cNvPr id="12" name="Platshållare för rubrik 1">
            <a:extLst>
              <a:ext uri="{FF2B5EF4-FFF2-40B4-BE49-F238E27FC236}">
                <a16:creationId xmlns:a16="http://schemas.microsoft.com/office/drawing/2014/main" id="{939A7C66-E96C-ED31-2BDE-4005A0E861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7738" y="836612"/>
            <a:ext cx="4262617" cy="1052573"/>
          </a:xfrm>
          <a:prstGeom prst="rect">
            <a:avLst/>
          </a:prstGeom>
        </p:spPr>
        <p:txBody>
          <a:bodyPr vert="horz" lIns="91440" tIns="108000" rIns="91440" bIns="45720" rtlCol="0" anchor="t">
            <a:noAutofit/>
          </a:bodyPr>
          <a:lstStyle/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23" name="Platshållare för text 22">
            <a:extLst>
              <a:ext uri="{FF2B5EF4-FFF2-40B4-BE49-F238E27FC236}">
                <a16:creationId xmlns:a16="http://schemas.microsoft.com/office/drawing/2014/main" id="{FAE689B1-F36C-71C2-F115-C9B65A0A00C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5519738" y="905624"/>
            <a:ext cx="4262437" cy="1052512"/>
          </a:xfrm>
        </p:spPr>
        <p:txBody>
          <a:bodyPr/>
          <a:lstStyle>
            <a:lvl1pPr marL="0" indent="0">
              <a:lnSpc>
                <a:spcPts val="3840"/>
              </a:lnSpc>
              <a:spcBef>
                <a:spcPts val="0"/>
              </a:spcBef>
              <a:spcAft>
                <a:spcPts val="0"/>
              </a:spcAft>
              <a:buNone/>
              <a:defRPr sz="32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sv-SE"/>
              <a:t>Redigera format för bakgrundstext</a:t>
            </a:r>
          </a:p>
        </p:txBody>
      </p:sp>
    </p:spTree>
    <p:extLst>
      <p:ext uri="{BB962C8B-B14F-4D97-AF65-F5344CB8AC3E}">
        <p14:creationId xmlns:p14="http://schemas.microsoft.com/office/powerpoint/2010/main" val="8063177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597">
          <p15:clr>
            <a:srgbClr val="FBAE40"/>
          </p15:clr>
        </p15:guide>
        <p15:guide id="4" pos="3477">
          <p15:clr>
            <a:srgbClr val="FBAE40"/>
          </p15:clr>
        </p15:guide>
        <p15:guide id="5" orient="horz" pos="1275">
          <p15:clr>
            <a:srgbClr val="FBAE40"/>
          </p15:clr>
        </p15:guide>
        <p15:guide id="6" orient="horz" pos="3158">
          <p15:clr>
            <a:srgbClr val="FBAE40"/>
          </p15:clr>
        </p15:guide>
        <p15:guide id="7" orient="horz" pos="3271">
          <p15:clr>
            <a:srgbClr val="FBAE40"/>
          </p15:clr>
        </p15:guide>
        <p15:guide id="8" orient="horz" pos="527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två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48721948-959B-87EC-FA49-B45A4B605E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8E4D63-BE2C-4D4B-BBD2-256262659A9F}" type="datetime1">
              <a:rPr lang="sv-SE" smtClean="0"/>
              <a:pPr/>
              <a:t>2024-12-18</a:t>
            </a:fld>
            <a:endParaRPr lang="sv-SE" dirty="0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3E95995D-2E7D-4CB8-015A-F238493984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Presentation footer</a:t>
            </a:r>
            <a:endParaRPr lang="sv-SE" dirty="0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48F2DE99-6303-F89C-1611-0FFF475B65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16C8F4-20CD-364A-8A8E-DE130115B178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6" name="Platshållare för rubrik 1">
            <a:extLst>
              <a:ext uri="{FF2B5EF4-FFF2-40B4-BE49-F238E27FC236}">
                <a16:creationId xmlns:a16="http://schemas.microsoft.com/office/drawing/2014/main" id="{2AE870AB-060B-0FB2-E725-21BB65BCB5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7739" y="836613"/>
            <a:ext cx="8196262" cy="1311364"/>
          </a:xfrm>
          <a:prstGeom prst="rect">
            <a:avLst/>
          </a:prstGeom>
        </p:spPr>
        <p:txBody>
          <a:bodyPr vert="horz" lIns="91440" tIns="108000" rIns="91440" bIns="45720" rtlCol="0" anchor="t">
            <a:noAutofit/>
          </a:bodyPr>
          <a:lstStyle/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11" name="Platshållare för bild 10">
            <a:extLst>
              <a:ext uri="{FF2B5EF4-FFF2-40B4-BE49-F238E27FC236}">
                <a16:creationId xmlns:a16="http://schemas.microsoft.com/office/drawing/2014/main" id="{49E648CF-56EA-9980-F69D-2AC8D23AEE07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089650" y="2035175"/>
            <a:ext cx="4559300" cy="2973266"/>
          </a:xfrm>
        </p:spPr>
        <p:txBody>
          <a:bodyPr/>
          <a:lstStyle/>
          <a:p>
            <a:r>
              <a:rPr lang="sv-SE"/>
              <a:t>Klicka på ikonen för att lägga till en bild</a:t>
            </a:r>
            <a:endParaRPr lang="en-GB"/>
          </a:p>
        </p:txBody>
      </p:sp>
      <p:sp>
        <p:nvSpPr>
          <p:cNvPr id="13" name="Platshållare för bild 12">
            <a:extLst>
              <a:ext uri="{FF2B5EF4-FFF2-40B4-BE49-F238E27FC236}">
                <a16:creationId xmlns:a16="http://schemas.microsoft.com/office/drawing/2014/main" id="{3835E09C-BA82-D9ED-C123-DAF1093D8E89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947738" y="2024063"/>
            <a:ext cx="4572000" cy="2989262"/>
          </a:xfrm>
        </p:spPr>
        <p:txBody>
          <a:bodyPr/>
          <a:lstStyle/>
          <a:p>
            <a:r>
              <a:rPr lang="sv-SE"/>
              <a:t>Klicka på ikonen för att lägga till en bild</a:t>
            </a:r>
            <a:endParaRPr lang="en-GB"/>
          </a:p>
        </p:txBody>
      </p:sp>
      <p:sp>
        <p:nvSpPr>
          <p:cNvPr id="15" name="Platshållare för text 14">
            <a:extLst>
              <a:ext uri="{FF2B5EF4-FFF2-40B4-BE49-F238E27FC236}">
                <a16:creationId xmlns:a16="http://schemas.microsoft.com/office/drawing/2014/main" id="{7EA82616-DB96-A57E-04F3-E904D69359DD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947738" y="5192713"/>
            <a:ext cx="4572000" cy="906462"/>
          </a:xfrm>
        </p:spPr>
        <p:txBody>
          <a:bodyPr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GB"/>
          </a:p>
        </p:txBody>
      </p:sp>
      <p:sp>
        <p:nvSpPr>
          <p:cNvPr id="16" name="Platshållare för text 14">
            <a:extLst>
              <a:ext uri="{FF2B5EF4-FFF2-40B4-BE49-F238E27FC236}">
                <a16:creationId xmlns:a16="http://schemas.microsoft.com/office/drawing/2014/main" id="{09876A58-6661-933D-30BB-FCB61348535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089081" y="5192713"/>
            <a:ext cx="4572000" cy="906462"/>
          </a:xfrm>
        </p:spPr>
        <p:txBody>
          <a:bodyPr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845308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597">
          <p15:clr>
            <a:srgbClr val="FBAE40"/>
          </p15:clr>
        </p15:guide>
        <p15:guide id="4" pos="3477">
          <p15:clr>
            <a:srgbClr val="FBAE40"/>
          </p15:clr>
        </p15:guide>
        <p15:guide id="5" orient="horz" pos="1275">
          <p15:clr>
            <a:srgbClr val="FBAE40"/>
          </p15:clr>
        </p15:guide>
        <p15:guide id="6" orient="horz" pos="3158">
          <p15:clr>
            <a:srgbClr val="FBAE40"/>
          </p15:clr>
        </p15:guide>
        <p15:guide id="7" orient="horz" pos="327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2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48721948-959B-87EC-FA49-B45A4B605E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8E4D63-BE2C-4D4B-BBD2-256262659A9F}" type="datetime1">
              <a:rPr lang="sv-SE" smtClean="0"/>
              <a:pPr/>
              <a:t>2024-12-18</a:t>
            </a:fld>
            <a:endParaRPr lang="sv-SE" dirty="0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3E95995D-2E7D-4CB8-015A-F238493984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Presentation footer</a:t>
            </a:r>
            <a:endParaRPr lang="sv-SE" dirty="0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48F2DE99-6303-F89C-1611-0FFF475B65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16C8F4-20CD-364A-8A8E-DE130115B178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6" name="Platshållare för rubrik 1">
            <a:extLst>
              <a:ext uri="{FF2B5EF4-FFF2-40B4-BE49-F238E27FC236}">
                <a16:creationId xmlns:a16="http://schemas.microsoft.com/office/drawing/2014/main" id="{2AE870AB-060B-0FB2-E725-21BB65BCB5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7739" y="836613"/>
            <a:ext cx="8196262" cy="1311364"/>
          </a:xfrm>
          <a:prstGeom prst="rect">
            <a:avLst/>
          </a:prstGeom>
        </p:spPr>
        <p:txBody>
          <a:bodyPr vert="horz" lIns="91440" tIns="108000" rIns="91440" bIns="45720" rtlCol="0" anchor="t">
            <a:noAutofit/>
          </a:bodyPr>
          <a:lstStyle/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11" name="Platshållare för bild 10">
            <a:extLst>
              <a:ext uri="{FF2B5EF4-FFF2-40B4-BE49-F238E27FC236}">
                <a16:creationId xmlns:a16="http://schemas.microsoft.com/office/drawing/2014/main" id="{49E648CF-56EA-9980-F69D-2AC8D23AEE07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089650" y="2035175"/>
            <a:ext cx="4559300" cy="3753150"/>
          </a:xfrm>
        </p:spPr>
        <p:txBody>
          <a:bodyPr/>
          <a:lstStyle/>
          <a:p>
            <a:r>
              <a:rPr lang="sv-SE"/>
              <a:t>Klicka på ikonen för att lägga till en bild</a:t>
            </a:r>
            <a:endParaRPr lang="en-GB"/>
          </a:p>
        </p:txBody>
      </p:sp>
      <p:sp>
        <p:nvSpPr>
          <p:cNvPr id="13" name="Platshållare för bild 12">
            <a:extLst>
              <a:ext uri="{FF2B5EF4-FFF2-40B4-BE49-F238E27FC236}">
                <a16:creationId xmlns:a16="http://schemas.microsoft.com/office/drawing/2014/main" id="{3835E09C-BA82-D9ED-C123-DAF1093D8E89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947738" y="2024063"/>
            <a:ext cx="4572000" cy="3764262"/>
          </a:xfrm>
        </p:spPr>
        <p:txBody>
          <a:bodyPr/>
          <a:lstStyle/>
          <a:p>
            <a:r>
              <a:rPr lang="sv-SE"/>
              <a:t>Klicka på ikonen för att lägga till en bild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48155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597">
          <p15:clr>
            <a:srgbClr val="FBAE40"/>
          </p15:clr>
        </p15:guide>
        <p15:guide id="4" pos="3477">
          <p15:clr>
            <a:srgbClr val="FBAE40"/>
          </p15:clr>
        </p15:guide>
        <p15:guide id="5" orient="horz" pos="1275">
          <p15:clr>
            <a:srgbClr val="FBAE40"/>
          </p15:clr>
        </p15:guide>
        <p15:guide id="6" orient="horz" pos="3158">
          <p15:clr>
            <a:srgbClr val="FBAE40"/>
          </p15:clr>
        </p15:guide>
        <p15:guide id="7" orient="horz" pos="327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3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48721948-959B-87EC-FA49-B45A4B605E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8E4D63-BE2C-4D4B-BBD2-256262659A9F}" type="datetime1">
              <a:rPr lang="sv-SE" smtClean="0"/>
              <a:pPr/>
              <a:t>2024-12-18</a:t>
            </a:fld>
            <a:endParaRPr lang="sv-SE" dirty="0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3E95995D-2E7D-4CB8-015A-F238493984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Presentation footer</a:t>
            </a:r>
            <a:endParaRPr lang="sv-SE" dirty="0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48F2DE99-6303-F89C-1611-0FFF475B65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16C8F4-20CD-364A-8A8E-DE130115B178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6" name="Platshållare för rubrik 1">
            <a:extLst>
              <a:ext uri="{FF2B5EF4-FFF2-40B4-BE49-F238E27FC236}">
                <a16:creationId xmlns:a16="http://schemas.microsoft.com/office/drawing/2014/main" id="{2AE870AB-060B-0FB2-E725-21BB65BCB5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7739" y="836613"/>
            <a:ext cx="8196262" cy="1311364"/>
          </a:xfrm>
          <a:prstGeom prst="rect">
            <a:avLst/>
          </a:prstGeom>
        </p:spPr>
        <p:txBody>
          <a:bodyPr vert="horz" lIns="91440" tIns="108000" rIns="91440" bIns="45720" rtlCol="0" anchor="t">
            <a:noAutofit/>
          </a:bodyPr>
          <a:lstStyle/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13" name="Platshållare för bild 12">
            <a:extLst>
              <a:ext uri="{FF2B5EF4-FFF2-40B4-BE49-F238E27FC236}">
                <a16:creationId xmlns:a16="http://schemas.microsoft.com/office/drawing/2014/main" id="{3835E09C-BA82-D9ED-C123-DAF1093D8E89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947739" y="2024063"/>
            <a:ext cx="2822004" cy="3764262"/>
          </a:xfrm>
        </p:spPr>
        <p:txBody>
          <a:bodyPr/>
          <a:lstStyle/>
          <a:p>
            <a:r>
              <a:rPr lang="sv-SE"/>
              <a:t>Klicka på ikonen för att lägga till en bild</a:t>
            </a:r>
            <a:endParaRPr lang="en-GB"/>
          </a:p>
        </p:txBody>
      </p:sp>
      <p:sp>
        <p:nvSpPr>
          <p:cNvPr id="9" name="Platshållare för bild 12">
            <a:extLst>
              <a:ext uri="{FF2B5EF4-FFF2-40B4-BE49-F238E27FC236}">
                <a16:creationId xmlns:a16="http://schemas.microsoft.com/office/drawing/2014/main" id="{A1B32E41-89F9-9ED1-454D-E09D343B8235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4096380" y="2024063"/>
            <a:ext cx="2822004" cy="3764262"/>
          </a:xfrm>
        </p:spPr>
        <p:txBody>
          <a:bodyPr/>
          <a:lstStyle/>
          <a:p>
            <a:r>
              <a:rPr lang="sv-SE"/>
              <a:t>Klicka på ikonen för att lägga till en bild</a:t>
            </a:r>
            <a:endParaRPr lang="en-GB"/>
          </a:p>
        </p:txBody>
      </p:sp>
      <p:sp>
        <p:nvSpPr>
          <p:cNvPr id="10" name="Platshållare för bild 12">
            <a:extLst>
              <a:ext uri="{FF2B5EF4-FFF2-40B4-BE49-F238E27FC236}">
                <a16:creationId xmlns:a16="http://schemas.microsoft.com/office/drawing/2014/main" id="{BC3C8CFC-2399-786C-A053-51FD97723AC6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7245021" y="2024063"/>
            <a:ext cx="2822004" cy="3764262"/>
          </a:xfrm>
        </p:spPr>
        <p:txBody>
          <a:bodyPr/>
          <a:lstStyle/>
          <a:p>
            <a:r>
              <a:rPr lang="sv-SE"/>
              <a:t>Klicka på ikonen för att lägga till en bild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17686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597">
          <p15:clr>
            <a:srgbClr val="FBAE40"/>
          </p15:clr>
        </p15:guide>
        <p15:guide id="4" pos="3477">
          <p15:clr>
            <a:srgbClr val="FBAE40"/>
          </p15:clr>
        </p15:guide>
        <p15:guide id="5" orient="horz" pos="1275">
          <p15:clr>
            <a:srgbClr val="FBAE40"/>
          </p15:clr>
        </p15:guide>
        <p15:guide id="6" orient="horz" pos="3158">
          <p15:clr>
            <a:srgbClr val="FBAE40"/>
          </p15:clr>
        </p15:guide>
        <p15:guide id="7" orient="horz" pos="327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09A81581-C5EB-CCB3-0B2C-C4573813B2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0075" y="1169520"/>
            <a:ext cx="10990263" cy="568412"/>
          </a:xfrm>
          <a:prstGeom prst="rect">
            <a:avLst/>
          </a:prstGeom>
        </p:spPr>
        <p:txBody>
          <a:bodyPr vert="horz" lIns="91440" tIns="108000" rIns="91440" bIns="45720" rtlCol="0" anchor="t">
            <a:noAutofit/>
          </a:bodyPr>
          <a:lstStyle/>
          <a:p>
            <a:r>
              <a:rPr lang="sv-SE" dirty="0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79CF6E4A-7E25-7C38-5E61-0F057A6F15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0075" y="1795850"/>
            <a:ext cx="10990263" cy="453030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B02802BE-5037-20C2-C69A-3687142E17F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0075" y="6473327"/>
            <a:ext cx="2743200" cy="947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00" baseline="0">
                <a:solidFill>
                  <a:schemeClr val="accent2"/>
                </a:solidFill>
                <a:latin typeface="Work Sans" pitchFamily="2" charset="77"/>
              </a:defRPr>
            </a:lvl1pPr>
          </a:lstStyle>
          <a:p>
            <a:fld id="{888E4D63-BE2C-4D4B-BBD2-256262659A9F}" type="datetime1">
              <a:rPr lang="sv-SE" smtClean="0"/>
              <a:pPr/>
              <a:t>2024-12-18</a:t>
            </a:fld>
            <a:endParaRPr lang="sv-SE" dirty="0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8EB4FE33-ACB2-4359-61CD-3E894F726E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7805" y="6470364"/>
            <a:ext cx="4114800" cy="977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00" baseline="0">
                <a:solidFill>
                  <a:schemeClr val="accent2"/>
                </a:solidFill>
                <a:latin typeface="Work Sans" pitchFamily="2" charset="77"/>
              </a:defRPr>
            </a:lvl1pPr>
          </a:lstStyle>
          <a:p>
            <a:r>
              <a:rPr lang="sv-SE"/>
              <a:t>Presentation footer</a:t>
            </a:r>
            <a:endParaRPr lang="sv-SE" dirty="0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5847F348-31E2-5BEB-84BB-B45A40BF191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848725" y="6473328"/>
            <a:ext cx="2743200" cy="947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00" baseline="0">
                <a:solidFill>
                  <a:schemeClr val="accent2"/>
                </a:solidFill>
                <a:latin typeface="Work Sans" pitchFamily="2" charset="77"/>
              </a:defRPr>
            </a:lvl1pPr>
          </a:lstStyle>
          <a:p>
            <a:fld id="{B716C8F4-20CD-364A-8A8E-DE130115B178}" type="slidenum">
              <a:rPr lang="sv-SE" smtClean="0"/>
              <a:pPr/>
              <a:t>‹#›</a:t>
            </a:fld>
            <a:endParaRPr lang="sv-SE" dirty="0"/>
          </a:p>
        </p:txBody>
      </p:sp>
      <p:pic>
        <p:nvPicPr>
          <p:cNvPr id="8" name="Bildobjekt 7">
            <a:extLst>
              <a:ext uri="{FF2B5EF4-FFF2-40B4-BE49-F238E27FC236}">
                <a16:creationId xmlns:a16="http://schemas.microsoft.com/office/drawing/2014/main" id="{EC8B10D5-9A4D-9199-0370-3DA7F9767C35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38284" y="5633192"/>
            <a:ext cx="838515" cy="797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67632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  <p:sldLayoutId id="2147483665" r:id="rId12"/>
    <p:sldLayoutId id="2147483663" r:id="rId13"/>
    <p:sldLayoutId id="2147483664" r:id="rId14"/>
  </p:sldLayoutIdLst>
  <p:txStyles>
    <p:titleStyle>
      <a:lvl1pPr algn="l" defTabSz="914400" rtl="0" eaLnBrk="1" latinLnBrk="0" hangingPunct="1">
        <a:lnSpc>
          <a:spcPts val="3840"/>
        </a:lnSpc>
        <a:spcBef>
          <a:spcPct val="0"/>
        </a:spcBef>
        <a:buNone/>
        <a:defRPr sz="3200" kern="1200" baseline="0">
          <a:solidFill>
            <a:schemeClr val="tx1"/>
          </a:solidFill>
          <a:latin typeface="Work Sans" pitchFamily="2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ts val="2120"/>
        </a:lnSpc>
        <a:spcBef>
          <a:spcPts val="300"/>
        </a:spcBef>
        <a:buFont typeface="Arial" panose="020B0604020202020204" pitchFamily="34" charset="0"/>
        <a:buChar char="•"/>
        <a:defRPr sz="1600" kern="1200" baseline="0">
          <a:solidFill>
            <a:schemeClr val="tx1">
              <a:lumMod val="65000"/>
              <a:lumOff val="35000"/>
            </a:schemeClr>
          </a:solidFill>
          <a:latin typeface="Work Sans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 baseline="0">
          <a:solidFill>
            <a:schemeClr val="tx1">
              <a:lumMod val="65000"/>
              <a:lumOff val="35000"/>
            </a:schemeClr>
          </a:solidFill>
          <a:latin typeface="Work Sans" pitchFamily="2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 baseline="0">
          <a:solidFill>
            <a:schemeClr val="tx1">
              <a:lumMod val="65000"/>
              <a:lumOff val="35000"/>
            </a:schemeClr>
          </a:solidFill>
          <a:latin typeface="Work Sans" pitchFamily="2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000" kern="1200" baseline="0">
          <a:solidFill>
            <a:schemeClr val="tx1">
              <a:lumMod val="65000"/>
              <a:lumOff val="35000"/>
            </a:schemeClr>
          </a:solidFill>
          <a:latin typeface="Work Sans" pitchFamily="2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000" kern="1200" baseline="0">
          <a:solidFill>
            <a:schemeClr val="tx1">
              <a:lumMod val="65000"/>
              <a:lumOff val="35000"/>
            </a:schemeClr>
          </a:solidFill>
          <a:latin typeface="Work Sans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EDED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09A81581-C5EB-CCB3-0B2C-C4573813B2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0075" y="1169520"/>
            <a:ext cx="10990263" cy="568412"/>
          </a:xfrm>
          <a:prstGeom prst="rect">
            <a:avLst/>
          </a:prstGeom>
        </p:spPr>
        <p:txBody>
          <a:bodyPr vert="horz" lIns="91440" tIns="108000" rIns="91440" bIns="45720" rtlCol="0" anchor="t">
            <a:noAutofit/>
          </a:bodyPr>
          <a:lstStyle/>
          <a:p>
            <a:r>
              <a:rPr lang="sv-SE" dirty="0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79CF6E4A-7E25-7C38-5E61-0F057A6F15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0075" y="1795850"/>
            <a:ext cx="10990263" cy="453030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B02802BE-5037-20C2-C69A-3687142E17F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0075" y="6473327"/>
            <a:ext cx="2743200" cy="947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00" baseline="0">
                <a:solidFill>
                  <a:schemeClr val="accent2"/>
                </a:solidFill>
                <a:latin typeface="Work Sans" pitchFamily="2" charset="77"/>
              </a:defRPr>
            </a:lvl1pPr>
          </a:lstStyle>
          <a:p>
            <a:fld id="{888E4D63-BE2C-4D4B-BBD2-256262659A9F}" type="datetime1">
              <a:rPr lang="sv-SE" smtClean="0"/>
              <a:pPr/>
              <a:t>2024-12-18</a:t>
            </a:fld>
            <a:endParaRPr lang="sv-SE" dirty="0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8EB4FE33-ACB2-4359-61CD-3E894F726E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7805" y="6470364"/>
            <a:ext cx="4114800" cy="977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00" baseline="0">
                <a:solidFill>
                  <a:schemeClr val="accent2"/>
                </a:solidFill>
                <a:latin typeface="Work Sans" pitchFamily="2" charset="77"/>
              </a:defRPr>
            </a:lvl1pPr>
          </a:lstStyle>
          <a:p>
            <a:r>
              <a:rPr lang="sv-SE"/>
              <a:t>Presentation footer</a:t>
            </a:r>
            <a:endParaRPr lang="sv-SE" dirty="0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5847F348-31E2-5BEB-84BB-B45A40BF191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848725" y="6473328"/>
            <a:ext cx="2743200" cy="947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00" baseline="0">
                <a:solidFill>
                  <a:schemeClr val="accent2"/>
                </a:solidFill>
                <a:latin typeface="Work Sans" pitchFamily="2" charset="77"/>
              </a:defRPr>
            </a:lvl1pPr>
          </a:lstStyle>
          <a:p>
            <a:fld id="{B716C8F4-20CD-364A-8A8E-DE130115B178}" type="slidenum">
              <a:rPr lang="sv-SE" smtClean="0"/>
              <a:pPr/>
              <a:t>‹#›</a:t>
            </a:fld>
            <a:endParaRPr lang="sv-SE" dirty="0"/>
          </a:p>
        </p:txBody>
      </p:sp>
      <p:pic>
        <p:nvPicPr>
          <p:cNvPr id="8" name="Bildobjekt 7">
            <a:extLst>
              <a:ext uri="{FF2B5EF4-FFF2-40B4-BE49-F238E27FC236}">
                <a16:creationId xmlns:a16="http://schemas.microsoft.com/office/drawing/2014/main" id="{EC8B10D5-9A4D-9199-0370-3DA7F9767C35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38284" y="5633192"/>
            <a:ext cx="838515" cy="797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26821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</p:sldLayoutIdLst>
  <p:txStyles>
    <p:titleStyle>
      <a:lvl1pPr algn="l" defTabSz="914400" rtl="0" eaLnBrk="1" latinLnBrk="0" hangingPunct="1">
        <a:lnSpc>
          <a:spcPts val="3840"/>
        </a:lnSpc>
        <a:spcBef>
          <a:spcPct val="0"/>
        </a:spcBef>
        <a:buNone/>
        <a:defRPr sz="3200" kern="1200" baseline="0">
          <a:solidFill>
            <a:schemeClr val="tx1"/>
          </a:solidFill>
          <a:latin typeface="Work Sans" pitchFamily="2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ts val="2120"/>
        </a:lnSpc>
        <a:spcBef>
          <a:spcPts val="300"/>
        </a:spcBef>
        <a:buFont typeface="Arial" panose="020B0604020202020204" pitchFamily="34" charset="0"/>
        <a:buChar char="•"/>
        <a:defRPr sz="1600" kern="1200" baseline="0">
          <a:solidFill>
            <a:schemeClr val="tx1">
              <a:lumMod val="65000"/>
              <a:lumOff val="35000"/>
            </a:schemeClr>
          </a:solidFill>
          <a:latin typeface="Work Sans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 baseline="0">
          <a:solidFill>
            <a:schemeClr val="tx1">
              <a:lumMod val="65000"/>
              <a:lumOff val="35000"/>
            </a:schemeClr>
          </a:solidFill>
          <a:latin typeface="Work Sans" pitchFamily="2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 baseline="0">
          <a:solidFill>
            <a:schemeClr val="tx1">
              <a:lumMod val="65000"/>
              <a:lumOff val="35000"/>
            </a:schemeClr>
          </a:solidFill>
          <a:latin typeface="Work Sans" pitchFamily="2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000" kern="1200" baseline="0">
          <a:solidFill>
            <a:schemeClr val="tx1">
              <a:lumMod val="65000"/>
              <a:lumOff val="35000"/>
            </a:schemeClr>
          </a:solidFill>
          <a:latin typeface="Work Sans" pitchFamily="2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000" kern="1200" baseline="0">
          <a:solidFill>
            <a:schemeClr val="tx1">
              <a:lumMod val="65000"/>
              <a:lumOff val="35000"/>
            </a:schemeClr>
          </a:solidFill>
          <a:latin typeface="Work Sans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BFBFB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09A81581-C5EB-CCB3-0B2C-C4573813B2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0075" y="1169520"/>
            <a:ext cx="10990263" cy="568412"/>
          </a:xfrm>
          <a:prstGeom prst="rect">
            <a:avLst/>
          </a:prstGeom>
        </p:spPr>
        <p:txBody>
          <a:bodyPr vert="horz" lIns="91440" tIns="108000" rIns="91440" bIns="45720" rtlCol="0" anchor="t">
            <a:noAutofit/>
          </a:bodyPr>
          <a:lstStyle/>
          <a:p>
            <a:r>
              <a:rPr lang="sv-SE" dirty="0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79CF6E4A-7E25-7C38-5E61-0F057A6F15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0075" y="1795850"/>
            <a:ext cx="10990263" cy="453030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B02802BE-5037-20C2-C69A-3687142E17F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0075" y="6473327"/>
            <a:ext cx="2743200" cy="947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00" baseline="0">
                <a:solidFill>
                  <a:schemeClr val="accent2"/>
                </a:solidFill>
                <a:latin typeface="Work Sans" pitchFamily="2" charset="77"/>
              </a:defRPr>
            </a:lvl1pPr>
          </a:lstStyle>
          <a:p>
            <a:fld id="{888E4D63-BE2C-4D4B-BBD2-256262659A9F}" type="datetime1">
              <a:rPr lang="sv-SE" smtClean="0"/>
              <a:pPr/>
              <a:t>2024-12-18</a:t>
            </a:fld>
            <a:endParaRPr lang="sv-SE" dirty="0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8EB4FE33-ACB2-4359-61CD-3E894F726E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7805" y="6470364"/>
            <a:ext cx="4114800" cy="977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00" baseline="0">
                <a:solidFill>
                  <a:schemeClr val="accent2"/>
                </a:solidFill>
                <a:latin typeface="Work Sans" pitchFamily="2" charset="77"/>
              </a:defRPr>
            </a:lvl1pPr>
          </a:lstStyle>
          <a:p>
            <a:r>
              <a:rPr lang="sv-SE"/>
              <a:t>Presentation footer</a:t>
            </a:r>
            <a:endParaRPr lang="sv-SE" dirty="0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5847F348-31E2-5BEB-84BB-B45A40BF191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848725" y="6473328"/>
            <a:ext cx="2743200" cy="947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00" baseline="0">
                <a:solidFill>
                  <a:schemeClr val="accent2"/>
                </a:solidFill>
                <a:latin typeface="Work Sans" pitchFamily="2" charset="77"/>
              </a:defRPr>
            </a:lvl1pPr>
          </a:lstStyle>
          <a:p>
            <a:fld id="{B716C8F4-20CD-364A-8A8E-DE130115B178}" type="slidenum">
              <a:rPr lang="sv-SE" smtClean="0"/>
              <a:pPr/>
              <a:t>‹#›</a:t>
            </a:fld>
            <a:endParaRPr lang="sv-SE" dirty="0"/>
          </a:p>
        </p:txBody>
      </p:sp>
      <p:pic>
        <p:nvPicPr>
          <p:cNvPr id="8" name="Bildobjekt 7">
            <a:extLst>
              <a:ext uri="{FF2B5EF4-FFF2-40B4-BE49-F238E27FC236}">
                <a16:creationId xmlns:a16="http://schemas.microsoft.com/office/drawing/2014/main" id="{EC8B10D5-9A4D-9199-0370-3DA7F9767C35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38284" y="5633192"/>
            <a:ext cx="838515" cy="797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76989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</p:sldLayoutIdLst>
  <p:txStyles>
    <p:titleStyle>
      <a:lvl1pPr algn="l" defTabSz="914400" rtl="0" eaLnBrk="1" latinLnBrk="0" hangingPunct="1">
        <a:lnSpc>
          <a:spcPts val="3840"/>
        </a:lnSpc>
        <a:spcBef>
          <a:spcPct val="0"/>
        </a:spcBef>
        <a:buNone/>
        <a:defRPr sz="3200" kern="1200" baseline="0">
          <a:solidFill>
            <a:schemeClr val="tx1"/>
          </a:solidFill>
          <a:latin typeface="Work Sans" pitchFamily="2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ts val="2120"/>
        </a:lnSpc>
        <a:spcBef>
          <a:spcPts val="300"/>
        </a:spcBef>
        <a:buFont typeface="Arial" panose="020B0604020202020204" pitchFamily="34" charset="0"/>
        <a:buChar char="•"/>
        <a:defRPr sz="1600" kern="1200" baseline="0">
          <a:solidFill>
            <a:schemeClr val="tx1">
              <a:lumMod val="65000"/>
              <a:lumOff val="35000"/>
            </a:schemeClr>
          </a:solidFill>
          <a:latin typeface="Work Sans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 baseline="0">
          <a:solidFill>
            <a:schemeClr val="tx1">
              <a:lumMod val="65000"/>
              <a:lumOff val="35000"/>
            </a:schemeClr>
          </a:solidFill>
          <a:latin typeface="Work Sans" pitchFamily="2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 baseline="0">
          <a:solidFill>
            <a:schemeClr val="tx1">
              <a:lumMod val="65000"/>
              <a:lumOff val="35000"/>
            </a:schemeClr>
          </a:solidFill>
          <a:latin typeface="Work Sans" pitchFamily="2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000" kern="1200" baseline="0">
          <a:solidFill>
            <a:schemeClr val="tx1">
              <a:lumMod val="65000"/>
              <a:lumOff val="35000"/>
            </a:schemeClr>
          </a:solidFill>
          <a:latin typeface="Work Sans" pitchFamily="2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000" kern="1200" baseline="0">
          <a:solidFill>
            <a:schemeClr val="tx1">
              <a:lumMod val="65000"/>
              <a:lumOff val="35000"/>
            </a:schemeClr>
          </a:solidFill>
          <a:latin typeface="Work Sans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sv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sv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svg"/><Relationship Id="rId4" Type="http://schemas.openxmlformats.org/officeDocument/2006/relationships/image" Target="../media/image13.svg"/><Relationship Id="rId9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efyss.se/diagnoser/cancer" TargetMode="External"/><Relationship Id="rId2" Type="http://schemas.openxmlformats.org/officeDocument/2006/relationships/hyperlink" Target="https://www.who.int/publications/i/item/9789240015128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t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51C03AA-BF93-3716-AA23-329C339FFCF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sv-SE" b="1" dirty="0"/>
              <a:t>Forskning om träning och minskat stillasittande under cancerbehandling</a:t>
            </a:r>
            <a:br>
              <a:rPr lang="sv-SE" dirty="0"/>
            </a:br>
            <a:endParaRPr lang="sv-SE" dirty="0"/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DF124AE1-51B6-3A65-7304-E64D67C08D6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132013" y="5388993"/>
            <a:ext cx="7926387" cy="1043611"/>
          </a:xfrm>
        </p:spPr>
        <p:txBody>
          <a:bodyPr/>
          <a:lstStyle/>
          <a:p>
            <a:r>
              <a:rPr lang="sv-SE" dirty="0"/>
              <a:t>Anna Henriksson, leg. sjuksköterska, forskare</a:t>
            </a:r>
          </a:p>
          <a:p>
            <a:r>
              <a:rPr lang="sv-SE" dirty="0"/>
              <a:t>Inst. Kvinnor och barns hälsa, Uppsala Universitet  </a:t>
            </a:r>
          </a:p>
        </p:txBody>
      </p:sp>
    </p:spTree>
    <p:extLst>
      <p:ext uri="{BB962C8B-B14F-4D97-AF65-F5344CB8AC3E}">
        <p14:creationId xmlns:p14="http://schemas.microsoft.com/office/powerpoint/2010/main" val="8052015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98D8D212-F8F5-47CF-8D8B-F117EE7B38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Fysisk aktivitet minskar under behandlingen</a:t>
            </a:r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11E2F2B4-FBFC-41E0-B053-57EB3E1F1F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1257" y="1976391"/>
            <a:ext cx="5602200" cy="3621360"/>
          </a:xfrm>
          <a:prstGeom prst="rect">
            <a:avLst/>
          </a:prstGeom>
        </p:spPr>
      </p:pic>
      <p:sp>
        <p:nvSpPr>
          <p:cNvPr id="8" name="Rektangel 7">
            <a:extLst>
              <a:ext uri="{FF2B5EF4-FFF2-40B4-BE49-F238E27FC236}">
                <a16:creationId xmlns:a16="http://schemas.microsoft.com/office/drawing/2014/main" id="{12D3ABB4-8C9D-4737-ADED-10A4F1A98C64}"/>
              </a:ext>
            </a:extLst>
          </p:cNvPr>
          <p:cNvSpPr/>
          <p:nvPr/>
        </p:nvSpPr>
        <p:spPr>
          <a:xfrm>
            <a:off x="763841" y="6021387"/>
            <a:ext cx="17411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>
                <a:latin typeface="Work Sans" pitchFamily="2" charset="0"/>
                <a:cs typeface="Times" panose="02020603050405020304" pitchFamily="18" charset="0"/>
              </a:rPr>
              <a:t>Huy</a:t>
            </a:r>
            <a:r>
              <a:rPr lang="en-US" dirty="0">
                <a:latin typeface="Work Sans" pitchFamily="2" charset="0"/>
                <a:cs typeface="Times" panose="02020603050405020304" pitchFamily="18" charset="0"/>
              </a:rPr>
              <a:t> et al 2011</a:t>
            </a:r>
          </a:p>
        </p:txBody>
      </p:sp>
    </p:spTree>
    <p:extLst>
      <p:ext uri="{BB962C8B-B14F-4D97-AF65-F5344CB8AC3E}">
        <p14:creationId xmlns:p14="http://schemas.microsoft.com/office/powerpoint/2010/main" val="32158245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Bildobjekt 16">
            <a:extLst>
              <a:ext uri="{FF2B5EF4-FFF2-40B4-BE49-F238E27FC236}">
                <a16:creationId xmlns:a16="http://schemas.microsoft.com/office/drawing/2014/main" id="{B406B149-A11D-4F00-8CEC-12EF6CE643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9829" y="2131433"/>
            <a:ext cx="4826303" cy="3219107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A0560344-F856-434B-811C-A0E7261BB5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Erfarenheter av stillasittande under cancerbehandlingen</a:t>
            </a:r>
            <a:br>
              <a:rPr lang="sv-SE" dirty="0"/>
            </a:br>
            <a:r>
              <a:rPr lang="sv-SE" sz="1600" dirty="0" err="1">
                <a:solidFill>
                  <a:srgbClr val="FF0000"/>
                </a:solidFill>
              </a:rPr>
              <a:t>RedSedCan</a:t>
            </a:r>
            <a:r>
              <a:rPr lang="sv-SE" sz="1600" dirty="0">
                <a:solidFill>
                  <a:srgbClr val="FF0000"/>
                </a:solidFill>
              </a:rPr>
              <a:t>-studien</a:t>
            </a:r>
          </a:p>
        </p:txBody>
      </p:sp>
      <p:pic>
        <p:nvPicPr>
          <p:cNvPr id="7" name="Platshållare för innehåll 6">
            <a:extLst>
              <a:ext uri="{FF2B5EF4-FFF2-40B4-BE49-F238E27FC236}">
                <a16:creationId xmlns:a16="http://schemas.microsoft.com/office/drawing/2014/main" id="{AB15403F-9366-46AC-9240-AEC331B578B8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3"/>
          <a:stretch>
            <a:fillRect/>
          </a:stretch>
        </p:blipFill>
        <p:spPr>
          <a:xfrm>
            <a:off x="9270290" y="4932703"/>
            <a:ext cx="2627668" cy="1572779"/>
          </a:xfrm>
        </p:spPr>
      </p:pic>
      <p:sp>
        <p:nvSpPr>
          <p:cNvPr id="10" name="textruta 9">
            <a:extLst>
              <a:ext uri="{FF2B5EF4-FFF2-40B4-BE49-F238E27FC236}">
                <a16:creationId xmlns:a16="http://schemas.microsoft.com/office/drawing/2014/main" id="{6AB2602A-DAA8-480D-AB98-65B10DE77C08}"/>
              </a:ext>
            </a:extLst>
          </p:cNvPr>
          <p:cNvSpPr txBox="1"/>
          <p:nvPr/>
        </p:nvSpPr>
        <p:spPr>
          <a:xfrm>
            <a:off x="8716087" y="2158681"/>
            <a:ext cx="27422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/>
              <a:t>Anpassning av biverkningar</a:t>
            </a:r>
          </a:p>
        </p:txBody>
      </p:sp>
      <p:sp>
        <p:nvSpPr>
          <p:cNvPr id="12" name="textruta 11">
            <a:extLst>
              <a:ext uri="{FF2B5EF4-FFF2-40B4-BE49-F238E27FC236}">
                <a16:creationId xmlns:a16="http://schemas.microsoft.com/office/drawing/2014/main" id="{DB081AEF-0EEF-4D8D-9C93-5680BC3A1D55}"/>
              </a:ext>
            </a:extLst>
          </p:cNvPr>
          <p:cNvSpPr txBox="1"/>
          <p:nvPr/>
        </p:nvSpPr>
        <p:spPr>
          <a:xfrm>
            <a:off x="1465232" y="3872604"/>
            <a:ext cx="16419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/>
              <a:t>Förändras med </a:t>
            </a:r>
          </a:p>
          <a:p>
            <a:r>
              <a:rPr lang="sv-SE" dirty="0"/>
              <a:t>livssituationen</a:t>
            </a:r>
          </a:p>
        </p:txBody>
      </p:sp>
      <p:sp>
        <p:nvSpPr>
          <p:cNvPr id="3" name="textruta 2">
            <a:extLst>
              <a:ext uri="{FF2B5EF4-FFF2-40B4-BE49-F238E27FC236}">
                <a16:creationId xmlns:a16="http://schemas.microsoft.com/office/drawing/2014/main" id="{82C7805B-9FB7-42FC-8FDC-17986FB670E4}"/>
              </a:ext>
            </a:extLst>
          </p:cNvPr>
          <p:cNvSpPr txBox="1"/>
          <p:nvPr/>
        </p:nvSpPr>
        <p:spPr>
          <a:xfrm>
            <a:off x="6096000" y="5576516"/>
            <a:ext cx="22682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/>
              <a:t>Påverkas av strategier </a:t>
            </a:r>
          </a:p>
          <a:p>
            <a:r>
              <a:rPr lang="sv-SE" dirty="0"/>
              <a:t>och motivation</a:t>
            </a:r>
          </a:p>
        </p:txBody>
      </p:sp>
    </p:spTree>
    <p:extLst>
      <p:ext uri="{BB962C8B-B14F-4D97-AF65-F5344CB8AC3E}">
        <p14:creationId xmlns:p14="http://schemas.microsoft.com/office/powerpoint/2010/main" val="24171547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1145183-75FC-4FD7-AAB8-453F822B2B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Vilket stöd vill personer som genomgår cancer behandling ha för att minska stillasittande?</a:t>
            </a:r>
            <a:br>
              <a:rPr lang="sv-SE" dirty="0"/>
            </a:br>
            <a:r>
              <a:rPr lang="sv-SE" sz="1600" dirty="0" err="1">
                <a:solidFill>
                  <a:srgbClr val="FF0000"/>
                </a:solidFill>
              </a:rPr>
              <a:t>ResSedCan</a:t>
            </a:r>
            <a:r>
              <a:rPr lang="sv-SE" sz="1600" dirty="0">
                <a:solidFill>
                  <a:srgbClr val="FF0000"/>
                </a:solidFill>
              </a:rPr>
              <a:t>-studien</a:t>
            </a:r>
            <a:br>
              <a:rPr lang="sv-SE" dirty="0"/>
            </a:br>
            <a:br>
              <a:rPr lang="sv-SE" dirty="0"/>
            </a:br>
            <a:endParaRPr lang="sv-SE" dirty="0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751DBA29-B112-4E0B-B75F-7EB5DF7BF84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111153" y="3258485"/>
            <a:ext cx="9472971" cy="4244974"/>
          </a:xfrm>
        </p:spPr>
        <p:txBody>
          <a:bodyPr/>
          <a:lstStyle/>
          <a:p>
            <a:pPr marL="0" indent="0">
              <a:buNone/>
            </a:pPr>
            <a:endParaRPr lang="sv-SE" dirty="0"/>
          </a:p>
          <a:p>
            <a:pPr marL="0" indent="0">
              <a:buNone/>
            </a:pPr>
            <a:endParaRPr lang="sv-SE" dirty="0"/>
          </a:p>
          <a:p>
            <a:pPr marL="0" indent="0">
              <a:buNone/>
            </a:pPr>
            <a:endParaRPr lang="sv-SE" dirty="0"/>
          </a:p>
          <a:p>
            <a:pPr marL="0" indent="0">
              <a:buNone/>
            </a:pPr>
            <a:endParaRPr lang="sv-SE" dirty="0"/>
          </a:p>
          <a:p>
            <a:endParaRPr lang="sv-SE" dirty="0"/>
          </a:p>
          <a:p>
            <a:endParaRPr lang="sv-SE" dirty="0"/>
          </a:p>
        </p:txBody>
      </p:sp>
      <p:pic>
        <p:nvPicPr>
          <p:cNvPr id="5" name="Platshållare för innehåll 6">
            <a:extLst>
              <a:ext uri="{FF2B5EF4-FFF2-40B4-BE49-F238E27FC236}">
                <a16:creationId xmlns:a16="http://schemas.microsoft.com/office/drawing/2014/main" id="{D08F32AC-5E16-4AA7-8F52-D61F64CC37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70290" y="4932703"/>
            <a:ext cx="2627668" cy="1572779"/>
          </a:xfrm>
          <a:prstGeom prst="rect">
            <a:avLst/>
          </a:prstGeom>
        </p:spPr>
      </p:pic>
      <p:pic>
        <p:nvPicPr>
          <p:cNvPr id="7" name="Bild 6" descr="Grupp med människor">
            <a:extLst>
              <a:ext uri="{FF2B5EF4-FFF2-40B4-BE49-F238E27FC236}">
                <a16:creationId xmlns:a16="http://schemas.microsoft.com/office/drawing/2014/main" id="{5D5C9393-F42C-4A4D-9002-F5FC2CCF5C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857062" y="3258485"/>
            <a:ext cx="2052020" cy="2052020"/>
          </a:xfrm>
          <a:prstGeom prst="rect">
            <a:avLst/>
          </a:prstGeom>
        </p:spPr>
      </p:pic>
      <p:pic>
        <p:nvPicPr>
          <p:cNvPr id="9" name="Bild 8" descr="Läkare">
            <a:extLst>
              <a:ext uri="{FF2B5EF4-FFF2-40B4-BE49-F238E27FC236}">
                <a16:creationId xmlns:a16="http://schemas.microsoft.com/office/drawing/2014/main" id="{81AC3BE9-E299-4F55-ADF0-269A11BA547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607876" y="3429000"/>
            <a:ext cx="2052019" cy="2052019"/>
          </a:xfrm>
          <a:prstGeom prst="rect">
            <a:avLst/>
          </a:prstGeom>
        </p:spPr>
      </p:pic>
      <p:pic>
        <p:nvPicPr>
          <p:cNvPr id="11" name="Bild 10" descr="Armbandsur">
            <a:extLst>
              <a:ext uri="{FF2B5EF4-FFF2-40B4-BE49-F238E27FC236}">
                <a16:creationId xmlns:a16="http://schemas.microsoft.com/office/drawing/2014/main" id="{70355812-30CF-474B-886D-273DED19787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276562" y="3349524"/>
            <a:ext cx="914400" cy="914400"/>
          </a:xfrm>
          <a:prstGeom prst="rect">
            <a:avLst/>
          </a:prstGeom>
        </p:spPr>
      </p:pic>
      <p:pic>
        <p:nvPicPr>
          <p:cNvPr id="13" name="Bild 12" descr="Tidtagarur">
            <a:extLst>
              <a:ext uri="{FF2B5EF4-FFF2-40B4-BE49-F238E27FC236}">
                <a16:creationId xmlns:a16="http://schemas.microsoft.com/office/drawing/2014/main" id="{CF7BB647-B957-41EE-A3AC-0ED32A5A9BA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190962" y="3349524"/>
            <a:ext cx="914400" cy="914400"/>
          </a:xfrm>
          <a:prstGeom prst="rect">
            <a:avLst/>
          </a:prstGeom>
        </p:spPr>
      </p:pic>
      <p:pic>
        <p:nvPicPr>
          <p:cNvPr id="15" name="Bild 14" descr="Checklista RTL">
            <a:extLst>
              <a:ext uri="{FF2B5EF4-FFF2-40B4-BE49-F238E27FC236}">
                <a16:creationId xmlns:a16="http://schemas.microsoft.com/office/drawing/2014/main" id="{EEC530E1-53E6-42A6-BFEC-B63C62EDEE0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8610440" y="4354962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82744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3ACF1F6-117D-4686-AFA7-D81673B4AD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7738" y="836613"/>
            <a:ext cx="9472971" cy="716142"/>
          </a:xfrm>
        </p:spPr>
        <p:txBody>
          <a:bodyPr/>
          <a:lstStyle/>
          <a:p>
            <a:r>
              <a:rPr lang="sv-SE" dirty="0"/>
              <a:t>Fysisk aktivitet är en del av cancerrehabiliteringen</a:t>
            </a:r>
            <a:br>
              <a:rPr lang="sv-SE" dirty="0"/>
            </a:br>
            <a:endParaRPr lang="sv-SE" dirty="0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D022BEF0-1954-4078-B0F0-07A457AC5317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sv-SE" dirty="0"/>
          </a:p>
          <a:p>
            <a:pPr marL="0" indent="0">
              <a:buNone/>
            </a:pPr>
            <a:r>
              <a:rPr lang="sv-SE" dirty="0"/>
              <a:t>Sjuksköterskans roll:</a:t>
            </a:r>
          </a:p>
          <a:p>
            <a:pPr marL="0" indent="0">
              <a:buNone/>
            </a:pPr>
            <a:r>
              <a:rPr lang="sv-SE" b="1" dirty="0"/>
              <a:t>att genomföra strukturerade och återkommande behovsbedömningar</a:t>
            </a:r>
          </a:p>
          <a:p>
            <a:pPr>
              <a:buFontTx/>
              <a:buChar char="-"/>
            </a:pPr>
            <a:r>
              <a:rPr lang="sv-SE" dirty="0"/>
              <a:t>Ge information tidigt</a:t>
            </a:r>
          </a:p>
          <a:p>
            <a:pPr>
              <a:buFontTx/>
              <a:buChar char="-"/>
            </a:pPr>
            <a:r>
              <a:rPr lang="sv-SE" dirty="0"/>
              <a:t>Sätt mål och följ upp hur det går</a:t>
            </a:r>
          </a:p>
          <a:p>
            <a:pPr>
              <a:buFontTx/>
              <a:buChar char="-"/>
            </a:pPr>
            <a:r>
              <a:rPr lang="sv-SE" dirty="0"/>
              <a:t>Personcentrerat (patientens behov, patientens resurser och patientens preferenser) </a:t>
            </a:r>
          </a:p>
          <a:p>
            <a:pPr marL="0" indent="0">
              <a:buNone/>
            </a:pPr>
            <a:endParaRPr lang="sv-SE" b="1" dirty="0"/>
          </a:p>
          <a:p>
            <a:pPr marL="0" indent="0">
              <a:buNone/>
            </a:pPr>
            <a:r>
              <a:rPr lang="sv-SE" b="1" dirty="0"/>
              <a:t>att samordna med andra professioner </a:t>
            </a:r>
          </a:p>
          <a:p>
            <a:pPr>
              <a:buFontTx/>
              <a:buChar char="-"/>
            </a:pPr>
            <a:r>
              <a:rPr lang="sv-SE" dirty="0"/>
              <a:t>Patienter med komplexa vårdbehov – multidisciplinärt omhändertagande </a:t>
            </a:r>
          </a:p>
          <a:p>
            <a:pPr>
              <a:buFontTx/>
              <a:buChar char="-"/>
            </a:pPr>
            <a:r>
              <a:rPr lang="sv-SE" dirty="0"/>
              <a:t>Fördjupade bedömningar av tex fysioterapeut eller läkare</a:t>
            </a:r>
          </a:p>
          <a:p>
            <a:pPr>
              <a:buFontTx/>
              <a:buChar char="-"/>
            </a:pPr>
            <a:r>
              <a:rPr lang="sv-SE" dirty="0"/>
              <a:t>Träningsgrupper  </a:t>
            </a:r>
          </a:p>
          <a:p>
            <a:pPr>
              <a:buFontTx/>
              <a:buChar char="-"/>
            </a:pPr>
            <a:endParaRPr lang="sv-SE" dirty="0"/>
          </a:p>
          <a:p>
            <a:r>
              <a:rPr lang="sv-SE" dirty="0"/>
              <a:t>Tänk på att all rörelse är bättre än ingen</a:t>
            </a:r>
          </a:p>
          <a:p>
            <a:pPr marL="0" indent="0">
              <a:buNone/>
            </a:pP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8972839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A4B026BA-BBF2-4C74-BD36-0105E7B6E4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Referenser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E8627FB0-B18C-4BE7-8084-81C77674FA1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47738" y="1552755"/>
            <a:ext cx="9472971" cy="4468632"/>
          </a:xfrm>
        </p:spPr>
        <p:txBody>
          <a:bodyPr/>
          <a:lstStyle/>
          <a:p>
            <a:pPr fontAlgn="base"/>
            <a:r>
              <a:rPr lang="en-GB" sz="1200" dirty="0" err="1"/>
              <a:t>MacVicar</a:t>
            </a:r>
            <a:r>
              <a:rPr lang="en-GB" sz="1200" dirty="0"/>
              <a:t> MG, </a:t>
            </a:r>
            <a:r>
              <a:rPr lang="en-GB" sz="1200" dirty="0" err="1"/>
              <a:t>Winningham</a:t>
            </a:r>
            <a:r>
              <a:rPr lang="en-GB" sz="1200" dirty="0"/>
              <a:t> ML. Promoting the functional capacity of cancer patients. Cancer Bulletin. 1986,38: 235–239.</a:t>
            </a:r>
            <a:endParaRPr lang="en-US" sz="1200" dirty="0"/>
          </a:p>
          <a:p>
            <a:r>
              <a:rPr lang="en-US" sz="1200" dirty="0"/>
              <a:t>Patel AV, </a:t>
            </a:r>
            <a:r>
              <a:rPr lang="en-US" sz="1200" dirty="0" err="1"/>
              <a:t>Friedenreich</a:t>
            </a:r>
            <a:r>
              <a:rPr lang="en-US" sz="1200" dirty="0"/>
              <a:t> CM, Moore SC, et al. American College of Sports Medicine roundtable report on physical activity, sedentary behavior, and cancer prevention and control. Med Sci Sports </a:t>
            </a:r>
            <a:r>
              <a:rPr lang="en-US" sz="1200" dirty="0" err="1"/>
              <a:t>Exerc</a:t>
            </a:r>
            <a:r>
              <a:rPr lang="en-US" sz="1200" dirty="0"/>
              <a:t>. 2019;51(11):2391-402.</a:t>
            </a:r>
          </a:p>
          <a:p>
            <a:r>
              <a:rPr lang="sv-SE" sz="1200" dirty="0" err="1"/>
              <a:t>Demmelmaier</a:t>
            </a:r>
            <a:r>
              <a:rPr lang="sv-SE" sz="1200" dirty="0"/>
              <a:t> I, Brooke HL, Henriksson A, </a:t>
            </a:r>
            <a:r>
              <a:rPr lang="sv-SE" sz="1200" dirty="0" err="1"/>
              <a:t>Mazzoni</a:t>
            </a:r>
            <a:r>
              <a:rPr lang="sv-SE" sz="1200" dirty="0"/>
              <a:t> A, </a:t>
            </a:r>
            <a:r>
              <a:rPr lang="sv-SE" sz="1200" dirty="0" err="1"/>
              <a:t>Bjørke</a:t>
            </a:r>
            <a:r>
              <a:rPr lang="sv-SE" sz="1200" dirty="0"/>
              <a:t> ACH, Igelström H, et al. Does </a:t>
            </a:r>
            <a:r>
              <a:rPr lang="sv-SE" sz="1200" dirty="0" err="1"/>
              <a:t>exercise</a:t>
            </a:r>
            <a:r>
              <a:rPr lang="sv-SE" sz="1200" dirty="0"/>
              <a:t> </a:t>
            </a:r>
            <a:r>
              <a:rPr lang="sv-SE" sz="1200" dirty="0" err="1"/>
              <a:t>intensity</a:t>
            </a:r>
            <a:r>
              <a:rPr lang="sv-SE" sz="1200" dirty="0"/>
              <a:t> </a:t>
            </a:r>
            <a:r>
              <a:rPr lang="sv-SE" sz="1200" dirty="0" err="1"/>
              <a:t>matter</a:t>
            </a:r>
            <a:r>
              <a:rPr lang="sv-SE" sz="1200" dirty="0"/>
              <a:t> for </a:t>
            </a:r>
            <a:r>
              <a:rPr lang="sv-SE" sz="1200" dirty="0" err="1"/>
              <a:t>fatigue</a:t>
            </a:r>
            <a:r>
              <a:rPr lang="sv-SE" sz="1200" dirty="0"/>
              <a:t> </a:t>
            </a:r>
            <a:r>
              <a:rPr lang="sv-SE" sz="1200" dirty="0" err="1"/>
              <a:t>during</a:t>
            </a:r>
            <a:r>
              <a:rPr lang="sv-SE" sz="1200" dirty="0"/>
              <a:t> (</a:t>
            </a:r>
            <a:r>
              <a:rPr lang="sv-SE" sz="1200" dirty="0" err="1"/>
              <a:t>neo</a:t>
            </a:r>
            <a:r>
              <a:rPr lang="sv-SE" sz="1200" dirty="0"/>
              <a:t>‐)</a:t>
            </a:r>
            <a:r>
              <a:rPr lang="sv-SE" sz="1200" dirty="0" err="1"/>
              <a:t>adjuvant</a:t>
            </a:r>
            <a:r>
              <a:rPr lang="sv-SE" sz="1200" dirty="0"/>
              <a:t> cancer </a:t>
            </a:r>
            <a:r>
              <a:rPr lang="sv-SE" sz="1200" dirty="0" err="1"/>
              <a:t>treatment</a:t>
            </a:r>
            <a:r>
              <a:rPr lang="sv-SE" sz="1200" dirty="0"/>
              <a:t>? The </a:t>
            </a:r>
            <a:r>
              <a:rPr lang="sv-SE" sz="1200" dirty="0" err="1"/>
              <a:t>Phys‐Can</a:t>
            </a:r>
            <a:r>
              <a:rPr lang="sv-SE" sz="1200" dirty="0"/>
              <a:t> </a:t>
            </a:r>
            <a:r>
              <a:rPr lang="sv-SE" sz="1200" dirty="0" err="1"/>
              <a:t>randomised</a:t>
            </a:r>
            <a:r>
              <a:rPr lang="sv-SE" sz="1200" dirty="0"/>
              <a:t> </a:t>
            </a:r>
            <a:r>
              <a:rPr lang="sv-SE" sz="1200" dirty="0" err="1"/>
              <a:t>clinical</a:t>
            </a:r>
            <a:r>
              <a:rPr lang="sv-SE" sz="1200" dirty="0"/>
              <a:t> trial. Scandinavian Journal </a:t>
            </a:r>
            <a:r>
              <a:rPr lang="sv-SE" sz="1200" dirty="0" err="1"/>
              <a:t>of</a:t>
            </a:r>
            <a:r>
              <a:rPr lang="sv-SE" sz="1200" dirty="0"/>
              <a:t> Medicine &amp; Science in Sports. 2021 Feb;sms.13930. </a:t>
            </a:r>
          </a:p>
          <a:p>
            <a:r>
              <a:rPr lang="sv-SE" sz="1200" dirty="0"/>
              <a:t>Henriksson A, Johansson B, </a:t>
            </a:r>
            <a:r>
              <a:rPr lang="sv-SE" sz="1200" dirty="0" err="1"/>
              <a:t>Radu</a:t>
            </a:r>
            <a:r>
              <a:rPr lang="sv-SE" sz="1200" dirty="0"/>
              <a:t> C, Berntsen S, Igelström H, Nordin K. Is it </a:t>
            </a:r>
            <a:r>
              <a:rPr lang="sv-SE" sz="1200" dirty="0" err="1"/>
              <a:t>safe</a:t>
            </a:r>
            <a:r>
              <a:rPr lang="sv-SE" sz="1200" dirty="0"/>
              <a:t> to </a:t>
            </a:r>
            <a:r>
              <a:rPr lang="sv-SE" sz="1200" dirty="0" err="1"/>
              <a:t>exercise</a:t>
            </a:r>
            <a:r>
              <a:rPr lang="sv-SE" sz="1200" dirty="0"/>
              <a:t> </a:t>
            </a:r>
            <a:r>
              <a:rPr lang="sv-SE" sz="1200" dirty="0" err="1"/>
              <a:t>during</a:t>
            </a:r>
            <a:r>
              <a:rPr lang="sv-SE" sz="1200" dirty="0"/>
              <a:t> </a:t>
            </a:r>
            <a:r>
              <a:rPr lang="sv-SE" sz="1200" dirty="0" err="1"/>
              <a:t>oncological</a:t>
            </a:r>
            <a:r>
              <a:rPr lang="sv-SE" sz="1200" dirty="0"/>
              <a:t> </a:t>
            </a:r>
            <a:r>
              <a:rPr lang="sv-SE" sz="1200" dirty="0" err="1"/>
              <a:t>treatment</a:t>
            </a:r>
            <a:r>
              <a:rPr lang="sv-SE" sz="1200" dirty="0"/>
              <a:t>? A </a:t>
            </a:r>
            <a:r>
              <a:rPr lang="sv-SE" sz="1200" dirty="0" err="1"/>
              <a:t>study</a:t>
            </a:r>
            <a:r>
              <a:rPr lang="sv-SE" sz="1200" dirty="0"/>
              <a:t> </a:t>
            </a:r>
            <a:r>
              <a:rPr lang="sv-SE" sz="1200" dirty="0" err="1"/>
              <a:t>of</a:t>
            </a:r>
            <a:r>
              <a:rPr lang="sv-SE" sz="1200" dirty="0"/>
              <a:t> </a:t>
            </a:r>
            <a:r>
              <a:rPr lang="sv-SE" sz="1200" dirty="0" err="1"/>
              <a:t>adverse</a:t>
            </a:r>
            <a:r>
              <a:rPr lang="sv-SE" sz="1200" dirty="0"/>
              <a:t> events </a:t>
            </a:r>
            <a:r>
              <a:rPr lang="sv-SE" sz="1200" dirty="0" err="1"/>
              <a:t>during</a:t>
            </a:r>
            <a:r>
              <a:rPr lang="sv-SE" sz="1200" dirty="0"/>
              <a:t> </a:t>
            </a:r>
            <a:r>
              <a:rPr lang="sv-SE" sz="1200" dirty="0" err="1"/>
              <a:t>endurance</a:t>
            </a:r>
            <a:r>
              <a:rPr lang="sv-SE" sz="1200" dirty="0"/>
              <a:t> and </a:t>
            </a:r>
            <a:r>
              <a:rPr lang="sv-SE" sz="1200" dirty="0" err="1"/>
              <a:t>resistance</a:t>
            </a:r>
            <a:r>
              <a:rPr lang="sv-SE" sz="1200" dirty="0"/>
              <a:t> </a:t>
            </a:r>
            <a:r>
              <a:rPr lang="sv-SE" sz="1200" dirty="0" err="1"/>
              <a:t>training</a:t>
            </a:r>
            <a:r>
              <a:rPr lang="sv-SE" sz="1200" dirty="0"/>
              <a:t> – data from the </a:t>
            </a:r>
            <a:r>
              <a:rPr lang="sv-SE" sz="1200" dirty="0" err="1"/>
              <a:t>Phys-Can</a:t>
            </a:r>
            <a:r>
              <a:rPr lang="sv-SE" sz="1200" dirty="0"/>
              <a:t> </a:t>
            </a:r>
            <a:r>
              <a:rPr lang="sv-SE" sz="1200" dirty="0" err="1"/>
              <a:t>study</a:t>
            </a:r>
            <a:r>
              <a:rPr lang="sv-SE" sz="1200" dirty="0"/>
              <a:t>. Acta </a:t>
            </a:r>
            <a:r>
              <a:rPr lang="sv-SE" sz="1200" dirty="0" err="1"/>
              <a:t>Oncologica</a:t>
            </a:r>
            <a:r>
              <a:rPr lang="sv-SE" sz="1200" dirty="0"/>
              <a:t>. 2020 Dec 18;1–10.</a:t>
            </a:r>
          </a:p>
          <a:p>
            <a:r>
              <a:rPr lang="sv-SE" sz="1200" dirty="0"/>
              <a:t>Henriksson A, Elfström ML, Söderlund A, von </a:t>
            </a:r>
            <a:r>
              <a:rPr lang="sv-SE" sz="1200" dirty="0" err="1"/>
              <a:t>Heideken</a:t>
            </a:r>
            <a:r>
              <a:rPr lang="sv-SE" sz="1200" dirty="0"/>
              <a:t> Wågert P. </a:t>
            </a:r>
            <a:r>
              <a:rPr lang="sv-SE" sz="1200" dirty="0" err="1"/>
              <a:t>Exploring</a:t>
            </a:r>
            <a:r>
              <a:rPr lang="sv-SE" sz="1200" dirty="0"/>
              <a:t> </a:t>
            </a:r>
            <a:r>
              <a:rPr lang="sv-SE" sz="1200" dirty="0" err="1"/>
              <a:t>sedentary</a:t>
            </a:r>
            <a:r>
              <a:rPr lang="sv-SE" sz="1200" dirty="0"/>
              <a:t> </a:t>
            </a:r>
            <a:r>
              <a:rPr lang="sv-SE" sz="1200" dirty="0" err="1"/>
              <a:t>behavior</a:t>
            </a:r>
            <a:r>
              <a:rPr lang="sv-SE" sz="1200" dirty="0"/>
              <a:t> </a:t>
            </a:r>
            <a:r>
              <a:rPr lang="sv-SE" sz="1200" dirty="0" err="1"/>
              <a:t>during</a:t>
            </a:r>
            <a:r>
              <a:rPr lang="sv-SE" sz="1200" dirty="0"/>
              <a:t> </a:t>
            </a:r>
            <a:r>
              <a:rPr lang="sv-SE" sz="1200" dirty="0" err="1"/>
              <a:t>neo</a:t>
            </a:r>
            <a:r>
              <a:rPr lang="sv-SE" sz="1200" dirty="0"/>
              <a:t>-or </a:t>
            </a:r>
            <a:r>
              <a:rPr lang="sv-SE" sz="1200" dirty="0" err="1"/>
              <a:t>adjuvant</a:t>
            </a:r>
            <a:r>
              <a:rPr lang="sv-SE" sz="1200" dirty="0"/>
              <a:t> </a:t>
            </a:r>
            <a:r>
              <a:rPr lang="sv-SE" sz="1200" dirty="0" err="1"/>
              <a:t>treatment</a:t>
            </a:r>
            <a:r>
              <a:rPr lang="sv-SE" sz="1200" dirty="0"/>
              <a:t> in patients </a:t>
            </a:r>
            <a:r>
              <a:rPr lang="sv-SE" sz="1200" dirty="0" err="1"/>
              <a:t>with</a:t>
            </a:r>
            <a:r>
              <a:rPr lang="sv-SE" sz="1200" dirty="0"/>
              <a:t> cancer: A </a:t>
            </a:r>
            <a:r>
              <a:rPr lang="sv-SE" sz="1200" dirty="0" err="1"/>
              <a:t>phenomenological</a:t>
            </a:r>
            <a:r>
              <a:rPr lang="sv-SE" sz="1200" dirty="0"/>
              <a:t> </a:t>
            </a:r>
            <a:r>
              <a:rPr lang="sv-SE" sz="1200" dirty="0" err="1"/>
              <a:t>study</a:t>
            </a:r>
            <a:r>
              <a:rPr lang="sv-SE" sz="1200" dirty="0"/>
              <a:t>. </a:t>
            </a:r>
            <a:r>
              <a:rPr lang="sv-SE" sz="1200" dirty="0" err="1"/>
              <a:t>European</a:t>
            </a:r>
            <a:r>
              <a:rPr lang="sv-SE" sz="1200" dirty="0"/>
              <a:t> Journal </a:t>
            </a:r>
            <a:r>
              <a:rPr lang="sv-SE" sz="1200" dirty="0" err="1"/>
              <a:t>of</a:t>
            </a:r>
            <a:r>
              <a:rPr lang="sv-SE" sz="1200" dirty="0"/>
              <a:t> </a:t>
            </a:r>
            <a:r>
              <a:rPr lang="sv-SE" sz="1200" dirty="0" err="1"/>
              <a:t>Oncology</a:t>
            </a:r>
            <a:r>
              <a:rPr lang="sv-SE" sz="1200" dirty="0"/>
              <a:t> </a:t>
            </a:r>
            <a:r>
              <a:rPr lang="sv-SE" sz="1200" dirty="0" err="1"/>
              <a:t>Nursing</a:t>
            </a:r>
            <a:r>
              <a:rPr lang="sv-SE" sz="1200" dirty="0"/>
              <a:t>. 2024;70:102556.</a:t>
            </a:r>
          </a:p>
          <a:p>
            <a:r>
              <a:rPr lang="sv-SE" sz="1200" dirty="0"/>
              <a:t>WHO </a:t>
            </a:r>
            <a:r>
              <a:rPr lang="sv-SE" sz="1200" dirty="0" err="1"/>
              <a:t>guidelines</a:t>
            </a:r>
            <a:r>
              <a:rPr lang="sv-SE" sz="1200" dirty="0"/>
              <a:t> on </a:t>
            </a:r>
            <a:r>
              <a:rPr lang="sv-SE" sz="1200" dirty="0" err="1"/>
              <a:t>physical</a:t>
            </a:r>
            <a:r>
              <a:rPr lang="sv-SE" sz="1200" dirty="0"/>
              <a:t> </a:t>
            </a:r>
            <a:r>
              <a:rPr lang="sv-SE" sz="1200" dirty="0" err="1"/>
              <a:t>activity</a:t>
            </a:r>
            <a:r>
              <a:rPr lang="sv-SE" sz="1200" dirty="0"/>
              <a:t> and </a:t>
            </a:r>
            <a:r>
              <a:rPr lang="sv-SE" sz="1200" dirty="0" err="1"/>
              <a:t>sedentary</a:t>
            </a:r>
            <a:r>
              <a:rPr lang="sv-SE" sz="1200" dirty="0"/>
              <a:t> </a:t>
            </a:r>
            <a:r>
              <a:rPr lang="sv-SE" sz="1200" dirty="0" err="1"/>
              <a:t>behaviour</a:t>
            </a:r>
            <a:r>
              <a:rPr lang="sv-SE" sz="1200" dirty="0"/>
              <a:t> </a:t>
            </a:r>
            <a:r>
              <a:rPr lang="en-US" sz="1200" dirty="0">
                <a:hlinkClick r:id="rId2"/>
              </a:rPr>
              <a:t>https://www.who.int/publications/i/item/9789240015128</a:t>
            </a:r>
            <a:endParaRPr lang="en-US" sz="1200" dirty="0"/>
          </a:p>
          <a:p>
            <a:r>
              <a:rPr lang="en-US" sz="1200" dirty="0"/>
              <a:t>FYSS  </a:t>
            </a:r>
            <a:r>
              <a:rPr lang="sv-SE" sz="1200" dirty="0">
                <a:hlinkClick r:id="rId3"/>
              </a:rPr>
              <a:t>https://efyss.se/diagnoser/cancer</a:t>
            </a:r>
            <a:r>
              <a:rPr lang="en-US" sz="1200" dirty="0"/>
              <a:t> </a:t>
            </a:r>
            <a:endParaRPr lang="sv-SE" sz="1200" dirty="0"/>
          </a:p>
          <a:p>
            <a:r>
              <a:rPr lang="en-US" sz="1200" dirty="0" err="1"/>
              <a:t>Bilder</a:t>
            </a:r>
            <a:r>
              <a:rPr lang="en-US" sz="1200" dirty="0"/>
              <a:t> </a:t>
            </a:r>
            <a:r>
              <a:rPr lang="en-US" sz="1200" dirty="0" err="1"/>
              <a:t>skapade</a:t>
            </a:r>
            <a:r>
              <a:rPr lang="en-US" sz="1200" dirty="0"/>
              <a:t> </a:t>
            </a:r>
            <a:r>
              <a:rPr lang="en-US" sz="1200" dirty="0" err="1"/>
              <a:t>i</a:t>
            </a:r>
            <a:r>
              <a:rPr lang="en-US" sz="1200" dirty="0"/>
              <a:t> </a:t>
            </a:r>
            <a:r>
              <a:rPr lang="en-US" sz="1200" dirty="0" err="1"/>
              <a:t>BioRender</a:t>
            </a:r>
            <a:r>
              <a:rPr lang="en-US" sz="1200" dirty="0"/>
              <a:t>  https://BioRender.com</a:t>
            </a:r>
            <a:endParaRPr lang="sv-SE" sz="1200" dirty="0"/>
          </a:p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4727194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DF998972-9A5D-14C8-8F24-8FB171FF1B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Fysisk aktivitet – ett grundläggande behov</a:t>
            </a:r>
          </a:p>
        </p:txBody>
      </p:sp>
      <p:pic>
        <p:nvPicPr>
          <p:cNvPr id="6" name="Platshållare för innehåll 5">
            <a:extLst>
              <a:ext uri="{FF2B5EF4-FFF2-40B4-BE49-F238E27FC236}">
                <a16:creationId xmlns:a16="http://schemas.microsoft.com/office/drawing/2014/main" id="{3DD4FC3C-64B3-43F6-A421-4AD75A5B3CD0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2417488" y="1667556"/>
            <a:ext cx="6533469" cy="5081587"/>
          </a:xfrm>
        </p:spPr>
      </p:pic>
    </p:spTree>
    <p:extLst>
      <p:ext uri="{BB962C8B-B14F-4D97-AF65-F5344CB8AC3E}">
        <p14:creationId xmlns:p14="http://schemas.microsoft.com/office/powerpoint/2010/main" val="32820755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0BC36091-2302-4E37-88AD-AA10CA3C78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Stillasittande och fysisk aktivitet</a:t>
            </a:r>
          </a:p>
        </p:txBody>
      </p:sp>
      <p:pic>
        <p:nvPicPr>
          <p:cNvPr id="4" name="Platshållare för innehåll 3" descr="En bild som visar text, diagram, skärmbild&#10;&#10;Automatiskt genererad beskrivning">
            <a:extLst>
              <a:ext uri="{FF2B5EF4-FFF2-40B4-BE49-F238E27FC236}">
                <a16:creationId xmlns:a16="http://schemas.microsoft.com/office/drawing/2014/main" id="{652AC4EA-2224-4179-B28B-AC8F4EC49BFA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22" b="38044"/>
          <a:stretch/>
        </p:blipFill>
        <p:spPr>
          <a:xfrm>
            <a:off x="1556752" y="2361876"/>
            <a:ext cx="9472612" cy="2104757"/>
          </a:xfrm>
          <a:prstGeom prst="rect">
            <a:avLst/>
          </a:prstGeom>
        </p:spPr>
      </p:pic>
      <p:sp>
        <p:nvSpPr>
          <p:cNvPr id="12" name="Likbent triangel 11">
            <a:extLst>
              <a:ext uri="{FF2B5EF4-FFF2-40B4-BE49-F238E27FC236}">
                <a16:creationId xmlns:a16="http://schemas.microsoft.com/office/drawing/2014/main" id="{A386AF97-12A3-416F-A53F-E47FFBD87D19}"/>
              </a:ext>
            </a:extLst>
          </p:cNvPr>
          <p:cNvSpPr/>
          <p:nvPr/>
        </p:nvSpPr>
        <p:spPr>
          <a:xfrm flipV="1">
            <a:off x="1704534" y="4466633"/>
            <a:ext cx="8509383" cy="978011"/>
          </a:xfrm>
          <a:prstGeom prst="triangle">
            <a:avLst>
              <a:gd name="adj" fmla="val 100000"/>
            </a:avLst>
          </a:prstGeom>
          <a:solidFill>
            <a:srgbClr val="FFCC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13" name="textruta 12">
            <a:extLst>
              <a:ext uri="{FF2B5EF4-FFF2-40B4-BE49-F238E27FC236}">
                <a16:creationId xmlns:a16="http://schemas.microsoft.com/office/drawing/2014/main" id="{2050AD7F-DF97-4D81-BA8F-E880BFFEECA6}"/>
              </a:ext>
            </a:extLst>
          </p:cNvPr>
          <p:cNvSpPr txBox="1"/>
          <p:nvPr/>
        </p:nvSpPr>
        <p:spPr>
          <a:xfrm>
            <a:off x="5202782" y="4466633"/>
            <a:ext cx="33740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Energiförbrukning</a:t>
            </a:r>
          </a:p>
        </p:txBody>
      </p:sp>
    </p:spTree>
    <p:extLst>
      <p:ext uri="{BB962C8B-B14F-4D97-AF65-F5344CB8AC3E}">
        <p14:creationId xmlns:p14="http://schemas.microsoft.com/office/powerpoint/2010/main" val="41189425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AE2E70F-FE7F-4225-9A27-4A40E74AAF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Rekommendationer för fysisk aktivitet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FACF8FE5-1C61-43CE-AB3E-AA14BCDD0DE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47738" y="1776413"/>
            <a:ext cx="9472971" cy="5081587"/>
          </a:xfrm>
        </p:spPr>
        <p:txBody>
          <a:bodyPr numCol="2"/>
          <a:lstStyle/>
          <a:p>
            <a:pPr marL="0" indent="0">
              <a:buNone/>
            </a:pPr>
            <a:r>
              <a:rPr lang="sv-SE" sz="1800" dirty="0">
                <a:solidFill>
                  <a:schemeClr val="tx1"/>
                </a:solidFill>
              </a:rPr>
              <a:t>WHO - befolkningen generellt</a:t>
            </a:r>
            <a:r>
              <a:rPr lang="sv-SE" sz="1800" dirty="0"/>
              <a:t>	</a:t>
            </a:r>
            <a:r>
              <a:rPr lang="sv-SE" dirty="0"/>
              <a:t>	</a:t>
            </a:r>
            <a:endParaRPr lang="sv-SE" b="1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sv-SE" b="1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sv-SE" b="1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sv-SE" b="1" dirty="0">
                <a:solidFill>
                  <a:schemeClr val="tx1"/>
                </a:solidFill>
              </a:rPr>
              <a:t>Aerob fysisk aktivitet</a:t>
            </a:r>
            <a:r>
              <a:rPr lang="sv-SE" dirty="0"/>
              <a:t>		</a:t>
            </a:r>
          </a:p>
          <a:p>
            <a:pPr marL="0" indent="0">
              <a:buNone/>
            </a:pPr>
            <a:r>
              <a:rPr lang="sv-SE" dirty="0"/>
              <a:t>minst 150 - 300 minst måttlig </a:t>
            </a:r>
            <a:r>
              <a:rPr lang="sv-SE" i="1" dirty="0"/>
              <a:t>eller</a:t>
            </a:r>
          </a:p>
          <a:p>
            <a:pPr marL="0" indent="0">
              <a:buNone/>
            </a:pPr>
            <a:r>
              <a:rPr lang="sv-SE" dirty="0"/>
              <a:t>minst 75 - 150 minuter högintensiv </a:t>
            </a:r>
          </a:p>
          <a:p>
            <a:endParaRPr lang="sv-SE" dirty="0"/>
          </a:p>
          <a:p>
            <a:pPr marL="0" indent="0">
              <a:buNone/>
            </a:pPr>
            <a:r>
              <a:rPr lang="sv-SE" b="1" dirty="0"/>
              <a:t>Muskelstärkande fysisk aktivitet</a:t>
            </a:r>
          </a:p>
          <a:p>
            <a:pPr marL="0" indent="0">
              <a:buNone/>
            </a:pPr>
            <a:r>
              <a:rPr lang="sv-SE" dirty="0"/>
              <a:t>minst 2 dagar i veckan</a:t>
            </a:r>
          </a:p>
          <a:p>
            <a:pPr marL="0" indent="0">
              <a:buNone/>
            </a:pPr>
            <a:endParaRPr lang="sv-SE" dirty="0"/>
          </a:p>
          <a:p>
            <a:pPr marL="0" indent="0">
              <a:buNone/>
            </a:pPr>
            <a:r>
              <a:rPr lang="sv-SE" dirty="0"/>
              <a:t>Balansträning för personer över 65 </a:t>
            </a:r>
          </a:p>
          <a:p>
            <a:pPr marL="0" indent="0">
              <a:buNone/>
            </a:pPr>
            <a:endParaRPr lang="sv-SE" dirty="0"/>
          </a:p>
          <a:p>
            <a:pPr marL="0" indent="0">
              <a:buNone/>
            </a:pPr>
            <a:r>
              <a:rPr lang="sv-SE" dirty="0"/>
              <a:t>Minska stillasittande</a:t>
            </a:r>
          </a:p>
          <a:p>
            <a:pPr marL="0" indent="0">
              <a:buNone/>
            </a:pPr>
            <a:endParaRPr lang="sv-SE" dirty="0"/>
          </a:p>
          <a:p>
            <a:pPr marL="0" indent="0">
              <a:buNone/>
            </a:pPr>
            <a:endParaRPr lang="sv-SE" dirty="0"/>
          </a:p>
          <a:p>
            <a:pPr marL="0" indent="0">
              <a:buNone/>
            </a:pPr>
            <a:endParaRPr lang="sv-SE" dirty="0"/>
          </a:p>
          <a:p>
            <a:pPr marL="0" indent="0">
              <a:buNone/>
            </a:pPr>
            <a:endParaRPr lang="sv-SE" dirty="0"/>
          </a:p>
          <a:p>
            <a:pPr marL="0" indent="0">
              <a:buNone/>
            </a:pPr>
            <a:endParaRPr lang="sv-SE" dirty="0"/>
          </a:p>
          <a:p>
            <a:pPr marL="0" indent="0">
              <a:buNone/>
            </a:pPr>
            <a:endParaRPr lang="sv-SE" dirty="0"/>
          </a:p>
          <a:p>
            <a:pPr marL="0" indent="0">
              <a:buNone/>
            </a:pPr>
            <a:endParaRPr lang="sv-SE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sv-SE" dirty="0"/>
          </a:p>
          <a:p>
            <a:pPr marL="0" indent="0">
              <a:buNone/>
            </a:pPr>
            <a:endParaRPr lang="sv-SE" dirty="0"/>
          </a:p>
          <a:p>
            <a:pPr marL="0" indent="0">
              <a:buNone/>
            </a:pPr>
            <a:r>
              <a:rPr lang="sv-SE" sz="1800" dirty="0"/>
              <a:t>FYSS - svenska rekommendationer för personer med cancer</a:t>
            </a:r>
          </a:p>
          <a:p>
            <a:pPr marL="0" indent="0">
              <a:buNone/>
            </a:pPr>
            <a:endParaRPr lang="sv-SE" dirty="0"/>
          </a:p>
          <a:p>
            <a:pPr marL="0" indent="0">
              <a:buNone/>
            </a:pPr>
            <a:r>
              <a:rPr lang="sv-SE" b="1" dirty="0"/>
              <a:t>Aerob fysisk aktivitet</a:t>
            </a:r>
            <a:endParaRPr lang="sv-SE" dirty="0"/>
          </a:p>
          <a:p>
            <a:pPr marL="0" indent="0">
              <a:buNone/>
            </a:pPr>
            <a:r>
              <a:rPr lang="sv-SE" dirty="0"/>
              <a:t>minst 150 min måttlig </a:t>
            </a:r>
            <a:r>
              <a:rPr lang="sv-SE" i="1" dirty="0"/>
              <a:t>eller</a:t>
            </a:r>
          </a:p>
          <a:p>
            <a:pPr marL="0" indent="0">
              <a:buNone/>
            </a:pPr>
            <a:r>
              <a:rPr lang="sv-SE" dirty="0"/>
              <a:t>minst 75 min högintensiv</a:t>
            </a:r>
          </a:p>
          <a:p>
            <a:pPr marL="0" indent="0">
              <a:buNone/>
            </a:pPr>
            <a:endParaRPr lang="sv-SE" dirty="0"/>
          </a:p>
          <a:p>
            <a:pPr marL="0" indent="0">
              <a:buNone/>
            </a:pPr>
            <a:r>
              <a:rPr lang="sv-SE" b="1" dirty="0"/>
              <a:t>Muskelstärkande fysisk aktivitet</a:t>
            </a:r>
          </a:p>
          <a:p>
            <a:pPr marL="0" indent="0">
              <a:buNone/>
            </a:pPr>
            <a:r>
              <a:rPr lang="sv-SE" dirty="0"/>
              <a:t>2-3 dagar i veckan </a:t>
            </a:r>
          </a:p>
          <a:p>
            <a:pPr marL="0" indent="0">
              <a:buNone/>
            </a:pPr>
            <a:endParaRPr lang="sv-SE" dirty="0"/>
          </a:p>
          <a:p>
            <a:pPr marL="0" indent="0">
              <a:buNone/>
            </a:pPr>
            <a:r>
              <a:rPr lang="sv-SE" dirty="0"/>
              <a:t>Ingen högintensiv träning 24 h efter cytostatika infusion</a:t>
            </a:r>
          </a:p>
          <a:p>
            <a:pPr marL="0" indent="0">
              <a:buNone/>
            </a:pPr>
            <a:endParaRPr lang="sv-SE" dirty="0"/>
          </a:p>
          <a:p>
            <a:pPr marL="0" indent="0">
              <a:buNone/>
            </a:pPr>
            <a:r>
              <a:rPr lang="sv-SE" dirty="0"/>
              <a:t>Pågående infektion = absolut kontraindikation</a:t>
            </a:r>
          </a:p>
          <a:p>
            <a:pPr marL="0" indent="0">
              <a:buNone/>
            </a:pPr>
            <a:endParaRPr lang="sv-SE" dirty="0"/>
          </a:p>
          <a:p>
            <a:pPr marL="0" indent="0">
              <a:buNone/>
            </a:pPr>
            <a:endParaRPr lang="sv-SE" dirty="0"/>
          </a:p>
          <a:p>
            <a:pPr marL="0" indent="0">
              <a:buNone/>
            </a:pPr>
            <a:endParaRPr lang="sv-SE" dirty="0"/>
          </a:p>
          <a:p>
            <a:pPr marL="0" indent="0">
              <a:buNone/>
            </a:pPr>
            <a:endParaRPr lang="sv-SE" dirty="0"/>
          </a:p>
          <a:p>
            <a:pPr marL="0" indent="0">
              <a:buNone/>
            </a:pPr>
            <a:endParaRPr lang="sv-SE" dirty="0"/>
          </a:p>
          <a:p>
            <a:pPr marL="0" indent="0">
              <a:buNone/>
            </a:pPr>
            <a:endParaRPr lang="sv-SE" dirty="0"/>
          </a:p>
          <a:p>
            <a:pPr marL="0" indent="0">
              <a:buNone/>
            </a:pPr>
            <a:endParaRPr lang="sv-SE" dirty="0"/>
          </a:p>
          <a:p>
            <a:pPr marL="0" indent="0">
              <a:buNone/>
            </a:pP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6556456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9A7FEB3-FAFE-49B4-99C9-8F8A26E45E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Har träningsintensiteten någon betydelse?</a:t>
            </a:r>
          </a:p>
        </p:txBody>
      </p:sp>
      <p:sp>
        <p:nvSpPr>
          <p:cNvPr id="12" name="Platshållare för innehåll 11">
            <a:extLst>
              <a:ext uri="{FF2B5EF4-FFF2-40B4-BE49-F238E27FC236}">
                <a16:creationId xmlns:a16="http://schemas.microsoft.com/office/drawing/2014/main" id="{426EC7F8-B0B2-4020-9F7E-293D4A12ABDE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sv-SE" b="1" dirty="0" err="1">
                <a:solidFill>
                  <a:srgbClr val="FF0000"/>
                </a:solidFill>
              </a:rPr>
              <a:t>Phys-Can</a:t>
            </a:r>
            <a:r>
              <a:rPr lang="sv-SE" b="1" dirty="0">
                <a:solidFill>
                  <a:srgbClr val="FF0000"/>
                </a:solidFill>
              </a:rPr>
              <a:t> studien</a:t>
            </a:r>
          </a:p>
          <a:p>
            <a:pPr marL="0" indent="0">
              <a:buNone/>
            </a:pPr>
            <a:endParaRPr lang="sv-SE" dirty="0"/>
          </a:p>
          <a:p>
            <a:pPr marL="0" indent="0">
              <a:buNone/>
            </a:pPr>
            <a:endParaRPr lang="sv-SE" dirty="0"/>
          </a:p>
          <a:p>
            <a:pPr marL="0" indent="0">
              <a:buNone/>
            </a:pPr>
            <a:endParaRPr lang="sv-SE" dirty="0"/>
          </a:p>
          <a:p>
            <a:pPr marL="0" indent="0">
              <a:buNone/>
            </a:pPr>
            <a:endParaRPr lang="sv-SE" dirty="0"/>
          </a:p>
          <a:p>
            <a:pPr marL="0" indent="0">
              <a:buNone/>
            </a:pPr>
            <a:endParaRPr lang="sv-SE" dirty="0"/>
          </a:p>
          <a:p>
            <a:pPr marL="0" indent="0">
              <a:buNone/>
            </a:pPr>
            <a:endParaRPr lang="sv-SE" dirty="0"/>
          </a:p>
          <a:p>
            <a:pPr marL="0" indent="0">
              <a:buNone/>
            </a:pPr>
            <a:endParaRPr lang="sv-SE" dirty="0"/>
          </a:p>
        </p:txBody>
      </p:sp>
      <p:pic>
        <p:nvPicPr>
          <p:cNvPr id="13" name="Bildobjekt 12">
            <a:extLst>
              <a:ext uri="{FF2B5EF4-FFF2-40B4-BE49-F238E27FC236}">
                <a16:creationId xmlns:a16="http://schemas.microsoft.com/office/drawing/2014/main" id="{24A3DFC6-1118-4D9A-BD3C-B723D8ED8A6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979062">
            <a:off x="-2189934" y="3719234"/>
            <a:ext cx="7689903" cy="5433869"/>
          </a:xfrm>
          <a:prstGeom prst="rect">
            <a:avLst/>
          </a:prstGeom>
        </p:spPr>
      </p:pic>
      <p:pic>
        <p:nvPicPr>
          <p:cNvPr id="14" name="Platshållare för innehåll 3">
            <a:extLst>
              <a:ext uri="{FF2B5EF4-FFF2-40B4-BE49-F238E27FC236}">
                <a16:creationId xmlns:a16="http://schemas.microsoft.com/office/drawing/2014/main" id="{C348B753-677F-44A0-9EC7-FE5AF0F7CC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8168" y="2925010"/>
            <a:ext cx="3110470" cy="4072995"/>
          </a:xfrm>
          <a:prstGeom prst="rect">
            <a:avLst/>
          </a:prstGeom>
        </p:spPr>
      </p:pic>
      <p:pic>
        <p:nvPicPr>
          <p:cNvPr id="15" name="Bildobjekt 14">
            <a:extLst>
              <a:ext uri="{FF2B5EF4-FFF2-40B4-BE49-F238E27FC236}">
                <a16:creationId xmlns:a16="http://schemas.microsoft.com/office/drawing/2014/main" id="{1A95D86D-836A-4FB4-BF94-A12A19EA414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5937" t="25815" r="25182" b="16328"/>
          <a:stretch/>
        </p:blipFill>
        <p:spPr>
          <a:xfrm>
            <a:off x="9320438" y="2535950"/>
            <a:ext cx="1943963" cy="1626582"/>
          </a:xfrm>
          <a:prstGeom prst="rect">
            <a:avLst/>
          </a:prstGeom>
        </p:spPr>
      </p:pic>
      <p:sp>
        <p:nvSpPr>
          <p:cNvPr id="16" name="textruta 15">
            <a:extLst>
              <a:ext uri="{FF2B5EF4-FFF2-40B4-BE49-F238E27FC236}">
                <a16:creationId xmlns:a16="http://schemas.microsoft.com/office/drawing/2014/main" id="{BF31429B-6B6A-4BD9-A594-F2EE9C2F5C30}"/>
              </a:ext>
            </a:extLst>
          </p:cNvPr>
          <p:cNvSpPr txBox="1"/>
          <p:nvPr/>
        </p:nvSpPr>
        <p:spPr>
          <a:xfrm>
            <a:off x="5120593" y="2081848"/>
            <a:ext cx="31133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>
                <a:latin typeface="Work Sans" pitchFamily="2" charset="0"/>
                <a:cs typeface="Times New Roman" panose="02020603050405020304" pitchFamily="18" charset="0"/>
              </a:rPr>
              <a:t>Maximalt syreupptagstest</a:t>
            </a:r>
            <a:endParaRPr lang="en-GB" dirty="0">
              <a:latin typeface="Work Sans" pitchFamily="2" charset="0"/>
              <a:cs typeface="Times New Roman" panose="02020603050405020304" pitchFamily="18" charset="0"/>
            </a:endParaRPr>
          </a:p>
        </p:txBody>
      </p:sp>
      <p:sp>
        <p:nvSpPr>
          <p:cNvPr id="17" name="textruta 16">
            <a:extLst>
              <a:ext uri="{FF2B5EF4-FFF2-40B4-BE49-F238E27FC236}">
                <a16:creationId xmlns:a16="http://schemas.microsoft.com/office/drawing/2014/main" id="{4D6883A7-81AD-4D45-B766-3D0757F96F0D}"/>
              </a:ext>
            </a:extLst>
          </p:cNvPr>
          <p:cNvSpPr txBox="1"/>
          <p:nvPr/>
        </p:nvSpPr>
        <p:spPr>
          <a:xfrm>
            <a:off x="9191941" y="2075899"/>
            <a:ext cx="19335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>
                <a:latin typeface="Work Sans" pitchFamily="2" charset="0"/>
                <a:cs typeface="Times New Roman" panose="02020603050405020304" pitchFamily="18" charset="0"/>
              </a:rPr>
              <a:t>Styrketest, 1RM</a:t>
            </a:r>
            <a:endParaRPr lang="en-GB" dirty="0">
              <a:latin typeface="Work Sans" pitchFamily="2" charset="0"/>
              <a:cs typeface="Times New Roman" panose="02020603050405020304" pitchFamily="18" charset="0"/>
            </a:endParaRPr>
          </a:p>
        </p:txBody>
      </p:sp>
      <p:sp>
        <p:nvSpPr>
          <p:cNvPr id="18" name="textruta 17">
            <a:extLst>
              <a:ext uri="{FF2B5EF4-FFF2-40B4-BE49-F238E27FC236}">
                <a16:creationId xmlns:a16="http://schemas.microsoft.com/office/drawing/2014/main" id="{BC8F6D9C-A55C-4F0F-B332-1E1E4B618C9C}"/>
              </a:ext>
            </a:extLst>
          </p:cNvPr>
          <p:cNvSpPr txBox="1"/>
          <p:nvPr/>
        </p:nvSpPr>
        <p:spPr>
          <a:xfrm>
            <a:off x="1714836" y="2075899"/>
            <a:ext cx="28616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>
                <a:latin typeface="Work Sans" pitchFamily="2" charset="0"/>
                <a:cs typeface="Times New Roman" panose="02020603050405020304" pitchFamily="18" charset="0"/>
              </a:rPr>
              <a:t>Cancerrelaterad </a:t>
            </a:r>
            <a:r>
              <a:rPr lang="sv-SE" dirty="0" err="1">
                <a:latin typeface="Work Sans" pitchFamily="2" charset="0"/>
                <a:cs typeface="Times New Roman" panose="02020603050405020304" pitchFamily="18" charset="0"/>
              </a:rPr>
              <a:t>fatigue</a:t>
            </a:r>
            <a:endParaRPr lang="en-GB" dirty="0">
              <a:latin typeface="Work Sans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49065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234AD13C-0950-416C-B609-0F60218A57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Har träningsintensiteten någon betydelse?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DA4D2740-C1E4-487D-A72E-BB32F849877A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sv-SE" dirty="0" err="1">
                <a:solidFill>
                  <a:srgbClr val="FF0000"/>
                </a:solidFill>
              </a:rPr>
              <a:t>Phys-Can</a:t>
            </a:r>
            <a:r>
              <a:rPr lang="sv-SE" dirty="0">
                <a:solidFill>
                  <a:srgbClr val="FF0000"/>
                </a:solidFill>
              </a:rPr>
              <a:t> studien</a:t>
            </a:r>
          </a:p>
          <a:p>
            <a:pPr marL="0" indent="0">
              <a:buNone/>
            </a:pPr>
            <a:endParaRPr lang="sv-SE" dirty="0"/>
          </a:p>
          <a:p>
            <a:pPr marL="0" indent="0">
              <a:buNone/>
            </a:pPr>
            <a:endParaRPr lang="sv-SE" dirty="0"/>
          </a:p>
        </p:txBody>
      </p:sp>
      <p:graphicFrame>
        <p:nvGraphicFramePr>
          <p:cNvPr id="8" name="Platshållare för innehåll 3">
            <a:extLst>
              <a:ext uri="{FF2B5EF4-FFF2-40B4-BE49-F238E27FC236}">
                <a16:creationId xmlns:a16="http://schemas.microsoft.com/office/drawing/2014/main" id="{0941B1FF-7A2D-4E8E-9079-7446FEC2DFA2}"/>
              </a:ext>
            </a:extLst>
          </p:cNvPr>
          <p:cNvGraphicFramePr>
            <a:graphicFrameLocks/>
          </p:cNvGraphicFramePr>
          <p:nvPr/>
        </p:nvGraphicFramePr>
        <p:xfrm>
          <a:off x="816489" y="2925010"/>
          <a:ext cx="10223806" cy="2343912"/>
        </p:xfrm>
        <a:graphic>
          <a:graphicData uri="http://schemas.openxmlformats.org/drawingml/2006/table">
            <a:tbl>
              <a:tblPr firstRow="1" firstCol="1" bandRow="1"/>
              <a:tblGrid>
                <a:gridCol w="2681499">
                  <a:extLst>
                    <a:ext uri="{9D8B030D-6E8A-4147-A177-3AD203B41FA5}">
                      <a16:colId xmlns:a16="http://schemas.microsoft.com/office/drawing/2014/main" val="1753032174"/>
                    </a:ext>
                  </a:extLst>
                </a:gridCol>
                <a:gridCol w="1880839">
                  <a:extLst>
                    <a:ext uri="{9D8B030D-6E8A-4147-A177-3AD203B41FA5}">
                      <a16:colId xmlns:a16="http://schemas.microsoft.com/office/drawing/2014/main" val="36479056"/>
                    </a:ext>
                  </a:extLst>
                </a:gridCol>
                <a:gridCol w="671796">
                  <a:extLst>
                    <a:ext uri="{9D8B030D-6E8A-4147-A177-3AD203B41FA5}">
                      <a16:colId xmlns:a16="http://schemas.microsoft.com/office/drawing/2014/main" val="3960024225"/>
                    </a:ext>
                  </a:extLst>
                </a:gridCol>
                <a:gridCol w="1745343">
                  <a:extLst>
                    <a:ext uri="{9D8B030D-6E8A-4147-A177-3AD203B41FA5}">
                      <a16:colId xmlns:a16="http://schemas.microsoft.com/office/drawing/2014/main" val="1325627785"/>
                    </a:ext>
                  </a:extLst>
                </a:gridCol>
                <a:gridCol w="671796">
                  <a:extLst>
                    <a:ext uri="{9D8B030D-6E8A-4147-A177-3AD203B41FA5}">
                      <a16:colId xmlns:a16="http://schemas.microsoft.com/office/drawing/2014/main" val="1476736384"/>
                    </a:ext>
                  </a:extLst>
                </a:gridCol>
                <a:gridCol w="1931058">
                  <a:extLst>
                    <a:ext uri="{9D8B030D-6E8A-4147-A177-3AD203B41FA5}">
                      <a16:colId xmlns:a16="http://schemas.microsoft.com/office/drawing/2014/main" val="2030830784"/>
                    </a:ext>
                  </a:extLst>
                </a:gridCol>
                <a:gridCol w="641475">
                  <a:extLst>
                    <a:ext uri="{9D8B030D-6E8A-4147-A177-3AD203B41FA5}">
                      <a16:colId xmlns:a16="http://schemas.microsoft.com/office/drawing/2014/main" val="2838724213"/>
                    </a:ext>
                  </a:extLst>
                </a:gridCol>
              </a:tblGrid>
              <a:tr h="538283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90" marR="3619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Exercise intensity AMD (95%CI)</a:t>
                      </a:r>
                      <a:endParaRPr lang="en-GB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90" marR="3619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p-</a:t>
                      </a:r>
                      <a:endParaRPr lang="en-GB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value</a:t>
                      </a:r>
                      <a:endParaRPr lang="en-GB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90" marR="3619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BCS </a:t>
                      </a:r>
                      <a:endParaRPr lang="en-GB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AMD (95%CI)</a:t>
                      </a:r>
                      <a:endParaRPr lang="en-GB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90" marR="3619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p-</a:t>
                      </a:r>
                      <a:endParaRPr lang="en-GB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value</a:t>
                      </a:r>
                      <a:endParaRPr lang="en-GB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90" marR="3619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Interaction </a:t>
                      </a:r>
                      <a:endParaRPr lang="en-GB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AMD (95%CI)</a:t>
                      </a:r>
                      <a:endParaRPr lang="en-GB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90" marR="3619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p-</a:t>
                      </a:r>
                      <a:endParaRPr lang="en-GB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value</a:t>
                      </a:r>
                      <a:endParaRPr lang="en-GB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90" marR="3619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51363947"/>
                  </a:ext>
                </a:extLst>
              </a:tr>
              <a:tr h="257903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Primary outcome CRF</a:t>
                      </a:r>
                      <a:endParaRPr lang="en-GB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90" marR="3619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90" marR="3619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90" marR="3619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90" marR="3619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90" marR="3619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90" marR="3619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90" marR="3619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5475414"/>
                  </a:ext>
                </a:extLst>
              </a:tr>
              <a:tr h="257903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MFI General Fatigue</a:t>
                      </a:r>
                      <a:endParaRPr lang="en-GB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90" marR="3619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-0.36 (-1.04 to 0.33)</a:t>
                      </a:r>
                      <a:endParaRPr lang="en-GB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90" marR="3619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0.307</a:t>
                      </a:r>
                      <a:endParaRPr lang="en-GB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90" marR="3619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-0.20 (-0.91 to 0.51)</a:t>
                      </a:r>
                      <a:endParaRPr lang="en-GB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90" marR="3619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0.579</a:t>
                      </a:r>
                      <a:endParaRPr lang="en-GB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90" marR="3619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0.19 (-0.53 to 0.91)</a:t>
                      </a:r>
                      <a:endParaRPr lang="en-GB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90" marR="3619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0.608</a:t>
                      </a:r>
                      <a:endParaRPr lang="en-GB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90" marR="3619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62628975"/>
                  </a:ext>
                </a:extLst>
              </a:tr>
              <a:tr h="257903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MFI Physical Fatigue</a:t>
                      </a:r>
                      <a:endParaRPr lang="en-GB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90" marR="3619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-1.05 (-1.85 to -0.25)</a:t>
                      </a:r>
                      <a:endParaRPr lang="en-GB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90" marR="3619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0.011</a:t>
                      </a:r>
                      <a:endParaRPr lang="en-GB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90" marR="3619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-0.43 (-1.21 to 0.34)</a:t>
                      </a:r>
                      <a:endParaRPr lang="en-GB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90" marR="3619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0.272</a:t>
                      </a:r>
                      <a:endParaRPr lang="en-GB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90" marR="3619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0.26 (-0.55 to 1.08)</a:t>
                      </a:r>
                      <a:endParaRPr lang="en-GB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90" marR="3619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0.524</a:t>
                      </a:r>
                      <a:endParaRPr lang="en-GB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90" marR="3619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92061048"/>
                  </a:ext>
                </a:extLst>
              </a:tr>
              <a:tr h="257903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MFI Reduced Activity</a:t>
                      </a:r>
                      <a:endParaRPr lang="en-GB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90" marR="3619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0.22 (-0.49 to 0.92)</a:t>
                      </a:r>
                      <a:endParaRPr lang="en-GB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90" marR="3619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0.548</a:t>
                      </a:r>
                      <a:endParaRPr lang="en-GB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90" marR="3619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-0.35 (-1.04 to 0.35)</a:t>
                      </a:r>
                      <a:endParaRPr lang="en-GB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90" marR="3619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0.324</a:t>
                      </a:r>
                      <a:endParaRPr lang="en-GB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90" marR="3619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-0.05 (-0.76 to 0.67)</a:t>
                      </a:r>
                      <a:endParaRPr lang="en-GB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90" marR="3619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0.899</a:t>
                      </a:r>
                      <a:endParaRPr lang="en-GB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90" marR="3619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27706055"/>
                  </a:ext>
                </a:extLst>
              </a:tr>
              <a:tr h="257903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MFI Reduced Motivation</a:t>
                      </a:r>
                      <a:endParaRPr lang="en-GB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90" marR="3619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0.05 (-0.53 to 0.64)</a:t>
                      </a:r>
                      <a:endParaRPr lang="en-GB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90" marR="3619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0.853</a:t>
                      </a:r>
                      <a:endParaRPr lang="en-GB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90" marR="3619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-0.27 (-0.83 to 0.30)</a:t>
                      </a:r>
                      <a:endParaRPr lang="en-GB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90" marR="3619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0.357</a:t>
                      </a:r>
                      <a:endParaRPr lang="en-GB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90" marR="3619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0.31 (-0.25 to 0.87)</a:t>
                      </a:r>
                      <a:endParaRPr lang="en-GB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90" marR="3619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0.276</a:t>
                      </a:r>
                      <a:endParaRPr lang="en-GB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90" marR="3619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40399137"/>
                  </a:ext>
                </a:extLst>
              </a:tr>
              <a:tr h="257903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MFI Mental Fatigue</a:t>
                      </a:r>
                      <a:endParaRPr lang="en-GB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90" marR="3619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-0.26 (-0.94 to 0.42)</a:t>
                      </a:r>
                      <a:endParaRPr lang="en-GB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90" marR="3619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0.459</a:t>
                      </a:r>
                      <a:endParaRPr lang="en-GB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90" marR="3619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-0.20 (-0.88 to 0.48)</a:t>
                      </a:r>
                      <a:endParaRPr lang="en-GB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90" marR="3619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0.566</a:t>
                      </a:r>
                      <a:endParaRPr lang="en-GB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90" marR="3619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0.36 (-0.32 to 1.04)</a:t>
                      </a:r>
                      <a:endParaRPr lang="en-GB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90" marR="3619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0.304</a:t>
                      </a:r>
                      <a:endParaRPr lang="en-GB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90" marR="3619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14290116"/>
                  </a:ext>
                </a:extLst>
              </a:tr>
              <a:tr h="257903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FACIT Fatigue subscale</a:t>
                      </a:r>
                      <a:endParaRPr lang="en-GB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90" marR="3619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-0.43 (-1.87 to 1.01)</a:t>
                      </a:r>
                      <a:endParaRPr lang="en-GB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90" marR="3619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0.555</a:t>
                      </a:r>
                      <a:endParaRPr lang="en-GB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90" marR="3619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-0.11 (-1.59 to 1.36)</a:t>
                      </a:r>
                      <a:endParaRPr lang="en-GB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90" marR="3619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0.881</a:t>
                      </a:r>
                      <a:endParaRPr lang="en-GB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90" marR="3619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-0.63 (-2.09 to 0.84)</a:t>
                      </a:r>
                      <a:endParaRPr lang="en-GB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90" marR="3619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0.401</a:t>
                      </a:r>
                      <a:endParaRPr lang="en-GB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90" marR="3619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80143547"/>
                  </a:ext>
                </a:extLst>
              </a:tr>
            </a:tbl>
          </a:graphicData>
        </a:graphic>
      </p:graphicFrame>
      <p:sp>
        <p:nvSpPr>
          <p:cNvPr id="9" name="Ellips 8">
            <a:extLst>
              <a:ext uri="{FF2B5EF4-FFF2-40B4-BE49-F238E27FC236}">
                <a16:creationId xmlns:a16="http://schemas.microsoft.com/office/drawing/2014/main" id="{47D756F9-7CEF-4F23-843D-15DDF94680CB}"/>
              </a:ext>
            </a:extLst>
          </p:cNvPr>
          <p:cNvSpPr/>
          <p:nvPr/>
        </p:nvSpPr>
        <p:spPr>
          <a:xfrm>
            <a:off x="624105" y="3870997"/>
            <a:ext cx="5472689" cy="54634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220599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2CD87D04-D2D6-4DAD-8365-7A32DCFBE4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4" name="Platshållare för innehåll 3">
            <a:extLst>
              <a:ext uri="{FF2B5EF4-FFF2-40B4-BE49-F238E27FC236}">
                <a16:creationId xmlns:a16="http://schemas.microsoft.com/office/drawing/2014/main" id="{082F29A9-DCBA-4212-80E9-0120CEDAFA3B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1130618" y="2205023"/>
            <a:ext cx="9472612" cy="3537900"/>
          </a:xfrm>
          <a:prstGeom prst="rect">
            <a:avLst/>
          </a:prstGeom>
        </p:spPr>
      </p:pic>
      <p:sp>
        <p:nvSpPr>
          <p:cNvPr id="5" name="Ellips 4">
            <a:extLst>
              <a:ext uri="{FF2B5EF4-FFF2-40B4-BE49-F238E27FC236}">
                <a16:creationId xmlns:a16="http://schemas.microsoft.com/office/drawing/2014/main" id="{A938D233-7C77-4B1A-9603-980943546AD3}"/>
              </a:ext>
            </a:extLst>
          </p:cNvPr>
          <p:cNvSpPr/>
          <p:nvPr/>
        </p:nvSpPr>
        <p:spPr>
          <a:xfrm>
            <a:off x="734986" y="3973973"/>
            <a:ext cx="5544688" cy="57598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Ellips 5">
            <a:extLst>
              <a:ext uri="{FF2B5EF4-FFF2-40B4-BE49-F238E27FC236}">
                <a16:creationId xmlns:a16="http://schemas.microsoft.com/office/drawing/2014/main" id="{BD9B5476-5019-4C75-B459-55CD06715A79}"/>
              </a:ext>
            </a:extLst>
          </p:cNvPr>
          <p:cNvSpPr/>
          <p:nvPr/>
        </p:nvSpPr>
        <p:spPr>
          <a:xfrm>
            <a:off x="734986" y="4416309"/>
            <a:ext cx="5544688" cy="57598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24096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F45CB30E-1A03-4F72-BE27-14BA4BF5AD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Risker med att träna under behandling?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BF0D2C9D-8716-40EB-8510-30F818E062A5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sv-SE" dirty="0" err="1">
                <a:solidFill>
                  <a:srgbClr val="FF0000"/>
                </a:solidFill>
              </a:rPr>
              <a:t>Phys-Can</a:t>
            </a:r>
            <a:r>
              <a:rPr lang="sv-SE" dirty="0">
                <a:solidFill>
                  <a:srgbClr val="FF0000"/>
                </a:solidFill>
              </a:rPr>
              <a:t> studien</a:t>
            </a:r>
          </a:p>
          <a:p>
            <a:pPr marL="0" indent="0">
              <a:buNone/>
            </a:pPr>
            <a:endParaRPr lang="sv-SE" dirty="0"/>
          </a:p>
          <a:p>
            <a:endParaRPr lang="sv-SE" dirty="0"/>
          </a:p>
          <a:p>
            <a:endParaRPr lang="sv-SE" dirty="0"/>
          </a:p>
          <a:p>
            <a:endParaRPr lang="sv-SE" dirty="0"/>
          </a:p>
          <a:p>
            <a:endParaRPr lang="sv-SE" dirty="0"/>
          </a:p>
          <a:p>
            <a:endParaRPr lang="sv-SE" dirty="0"/>
          </a:p>
          <a:p>
            <a:endParaRPr lang="sv-SE" dirty="0"/>
          </a:p>
          <a:p>
            <a:endParaRPr lang="sv-SE" dirty="0"/>
          </a:p>
          <a:p>
            <a:pPr marL="0" indent="0">
              <a:buNone/>
            </a:pPr>
            <a:endParaRPr lang="sv-SE" dirty="0"/>
          </a:p>
          <a:p>
            <a:pPr marL="0" indent="0">
              <a:buNone/>
            </a:pPr>
            <a:endParaRPr lang="sv-SE" dirty="0"/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0BD9DDF8-6933-4002-9D08-6255F9A1C0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0937" y="2670853"/>
            <a:ext cx="4385880" cy="2456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9140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2584447D-B7B5-47E7-908E-AE01EE0C4E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Risker med att träna?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F9A294D-3CBF-4E6E-A16B-6DF714F4C7CA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 numCol="2"/>
          <a:lstStyle/>
          <a:p>
            <a:pPr marL="0" indent="0">
              <a:buNone/>
            </a:pPr>
            <a:r>
              <a:rPr lang="sv-SE" dirty="0" err="1">
                <a:solidFill>
                  <a:srgbClr val="FF0000"/>
                </a:solidFill>
              </a:rPr>
              <a:t>Phys-Can</a:t>
            </a:r>
            <a:r>
              <a:rPr lang="sv-SE" dirty="0">
                <a:solidFill>
                  <a:srgbClr val="FF0000"/>
                </a:solidFill>
              </a:rPr>
              <a:t> studien</a:t>
            </a:r>
          </a:p>
          <a:p>
            <a:pPr marL="0" indent="0">
              <a:buNone/>
            </a:pPr>
            <a:endParaRPr lang="sv-SE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sv-SE" dirty="0">
                <a:latin typeface="Work Sans" pitchFamily="2" charset="0"/>
                <a:cs typeface="Times New Roman" panose="02020603050405020304" pitchFamily="18" charset="0"/>
              </a:rPr>
              <a:t>Tre deltagare hade en allvarlig händelse (fingerfraktur, svimning) </a:t>
            </a:r>
          </a:p>
          <a:p>
            <a:pPr marL="0" indent="0">
              <a:buNone/>
            </a:pPr>
            <a:endParaRPr lang="sv-SE" dirty="0">
              <a:latin typeface="Work Sans" pitchFamily="2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sv-SE" dirty="0">
                <a:latin typeface="Work Sans" pitchFamily="2" charset="0"/>
                <a:cs typeface="Times New Roman" panose="02020603050405020304" pitchFamily="18" charset="0"/>
              </a:rPr>
              <a:t>Större sannolikhet att drabbas av AE i hög intensitet i jämförelse med låg-måttlig intensitet (OR:2,05 [95% CI 1,28-3,27], p=0,003; OR:3,30 [95% CI 2,06-5,28], p=0.003)</a:t>
            </a:r>
          </a:p>
          <a:p>
            <a:pPr marL="0" indent="0">
              <a:buNone/>
            </a:pPr>
            <a:endParaRPr lang="sv-SE" dirty="0">
              <a:latin typeface="Work Sans" pitchFamily="2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sv-SE" dirty="0">
                <a:solidFill>
                  <a:schemeClr val="accent6"/>
                </a:solidFill>
              </a:rPr>
              <a:t>Vanligast var ledvärk och muskelsmärta</a:t>
            </a:r>
          </a:p>
        </p:txBody>
      </p:sp>
      <p:graphicFrame>
        <p:nvGraphicFramePr>
          <p:cNvPr id="10" name="Diagram 9">
            <a:extLst>
              <a:ext uri="{FF2B5EF4-FFF2-40B4-BE49-F238E27FC236}">
                <a16:creationId xmlns:a16="http://schemas.microsoft.com/office/drawing/2014/main" id="{880AE00D-CD7D-46E9-A41B-BFB4D9F35E8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69892443"/>
              </p:ext>
            </p:extLst>
          </p:nvPr>
        </p:nvGraphicFramePr>
        <p:xfrm>
          <a:off x="5723068" y="1194684"/>
          <a:ext cx="6220441" cy="40012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243236878"/>
      </p:ext>
    </p:extLst>
  </p:cSld>
  <p:clrMapOvr>
    <a:masterClrMapping/>
  </p:clrMapOvr>
</p:sld>
</file>

<file path=ppt/theme/theme1.xml><?xml version="1.0" encoding="utf-8"?>
<a:theme xmlns:a="http://schemas.openxmlformats.org/drawingml/2006/main" name="UU-tema VIT">
  <a:themeElements>
    <a:clrScheme name="Gråskala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U_mall_2024-05-02.potx [Skrivskyddad]" id="{0E335CA2-A50D-407C-9519-D3B88ED45C81}" vid="{1755F6FB-FD89-4F23-B5E8-5B4188E49BB3}"/>
    </a:ext>
  </a:extLst>
</a:theme>
</file>

<file path=ppt/theme/theme2.xml><?xml version="1.0" encoding="utf-8"?>
<a:theme xmlns:a="http://schemas.openxmlformats.org/drawingml/2006/main" name="UU-tema LJUSGRÅ">
  <a:themeElements>
    <a:clrScheme name="Gråskala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U_mall_2024-05-02.potx [Skrivskyddad]" id="{0E335CA2-A50D-407C-9519-D3B88ED45C81}" vid="{FFEF92B3-227A-4470-BF9F-952AB6ECBF5F}"/>
    </a:ext>
  </a:extLst>
</a:theme>
</file>

<file path=ppt/theme/theme3.xml><?xml version="1.0" encoding="utf-8"?>
<a:theme xmlns:a="http://schemas.openxmlformats.org/drawingml/2006/main" name="UU-tema MÖRKGRÅ OBS FÖR HUMANISTISKA TEATERN">
  <a:themeElements>
    <a:clrScheme name="Gråskala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U_mall_2024-05-02.potx [Skrivskyddad]" id="{0E335CA2-A50D-407C-9519-D3B88ED45C81}" vid="{EB118DA2-CBF5-4D05-8239-92F4BD87ACCB}"/>
    </a:ext>
  </a:extLst>
</a:theme>
</file>

<file path=ppt/theme/theme4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58290C1E7300CC418116967D97B15331" ma:contentTypeVersion="15" ma:contentTypeDescription="Skapa ett nytt dokument." ma:contentTypeScope="" ma:versionID="e055f40f1e159a04c39189b053c3b72f">
  <xsd:schema xmlns:xsd="http://www.w3.org/2001/XMLSchema" xmlns:xs="http://www.w3.org/2001/XMLSchema" xmlns:p="http://schemas.microsoft.com/office/2006/metadata/properties" xmlns:ns2="3180f522-9ce7-40a7-afa6-7346c3812ce8" xmlns:ns3="eb465a92-2349-4e81-b160-0d8be886fc5a" targetNamespace="http://schemas.microsoft.com/office/2006/metadata/properties" ma:root="true" ma:fieldsID="bad503341d02067b26d5d29e84d61e56" ns2:_="" ns3:_="">
    <xsd:import namespace="3180f522-9ce7-40a7-afa6-7346c3812ce8"/>
    <xsd:import namespace="eb465a92-2349-4e81-b160-0d8be886fc5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Locatio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ObjectDetectorVersion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180f522-9ce7-40a7-afa6-7346c3812ce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lcf76f155ced4ddcb4097134ff3c332f" ma:index="14" nillable="true" ma:taxonomy="true" ma:internalName="lcf76f155ced4ddcb4097134ff3c332f" ma:taxonomyFieldName="MediaServiceImageTags" ma:displayName="Bildmarkeringar" ma:readOnly="false" ma:fieldId="{5cf76f15-5ced-4ddc-b409-7134ff3c332f}" ma:taxonomyMulti="true" ma:sspId="97266bcc-55c4-4544-a428-4f926305b55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6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dexed="true" ma:internalName="MediaServiceLocation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LengthInSeconds" ma:index="22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b465a92-2349-4e81-b160-0d8be886fc5a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Dela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Delat med information" ma:internalName="SharedWithDetails" ma:readOnly="true">
      <xsd:simpleType>
        <xsd:restriction base="dms:Note">
          <xsd:maxLength value="255"/>
        </xsd:restriction>
      </xsd:simpleType>
    </xsd:element>
    <xsd:element name="TaxCatchAll" ma:index="15" nillable="true" ma:displayName="Taxonomy Catch All Column" ma:hidden="true" ma:list="{a18a20cc-6a73-4b9b-812b-ba53598a8135}" ma:internalName="TaxCatchAll" ma:showField="CatchAllData" ma:web="eb465a92-2349-4e81-b160-0d8be886fc5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ehållstyp"/>
        <xsd:element ref="dc:title" minOccurs="0" maxOccurs="1" ma:index="4" ma:displayName="Rubrik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eb465a92-2349-4e81-b160-0d8be886fc5a" xsi:nil="true"/>
    <lcf76f155ced4ddcb4097134ff3c332f xmlns="3180f522-9ce7-40a7-afa6-7346c3812ce8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4A8BB531-EF4B-4D58-884A-B38907D33418}"/>
</file>

<file path=customXml/itemProps2.xml><?xml version="1.0" encoding="utf-8"?>
<ds:datastoreItem xmlns:ds="http://schemas.openxmlformats.org/officeDocument/2006/customXml" ds:itemID="{3D7422F9-D6BD-40F4-A12B-182786FDB33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B1E7965-1B70-4AD8-9484-726B43105495}">
  <ds:schemaRefs>
    <ds:schemaRef ds:uri="http://schemas.microsoft.com/office/2006/documentManagement/types"/>
    <ds:schemaRef ds:uri="http://purl.org/dc/terms/"/>
    <ds:schemaRef ds:uri="http://schemas.openxmlformats.org/package/2006/metadata/core-properties"/>
    <ds:schemaRef ds:uri="http://purl.org/dc/dcmitype/"/>
    <ds:schemaRef ds:uri="82978960-12a2-4be0-a116-c520a15bd6ba"/>
    <ds:schemaRef ds:uri="http://purl.org/dc/elements/1.1/"/>
    <ds:schemaRef ds:uri="http://schemas.microsoft.com/office/infopath/2007/PartnerControls"/>
    <ds:schemaRef ds:uri="http://schemas.microsoft.com/office/2006/metadata/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UU_mall_2024-05-02</Template>
  <TotalTime>0</TotalTime>
  <Words>777</Words>
  <Application>Microsoft Office PowerPoint</Application>
  <PresentationFormat>Bredbild</PresentationFormat>
  <Paragraphs>175</Paragraphs>
  <Slides>14</Slides>
  <Notes>0</Notes>
  <HiddenSlides>0</HiddenSlides>
  <MMClips>0</MMClips>
  <ScaleCrop>false</ScaleCrop>
  <HeadingPairs>
    <vt:vector size="6" baseType="variant">
      <vt:variant>
        <vt:lpstr>Använt teckensnitt</vt:lpstr>
      </vt:variant>
      <vt:variant>
        <vt:i4>6</vt:i4>
      </vt:variant>
      <vt:variant>
        <vt:lpstr>Tema</vt:lpstr>
      </vt:variant>
      <vt:variant>
        <vt:i4>3</vt:i4>
      </vt:variant>
      <vt:variant>
        <vt:lpstr>Bildrubriker</vt:lpstr>
      </vt:variant>
      <vt:variant>
        <vt:i4>14</vt:i4>
      </vt:variant>
    </vt:vector>
  </HeadingPairs>
  <TitlesOfParts>
    <vt:vector size="23" baseType="lpstr">
      <vt:lpstr>Work Sans</vt:lpstr>
      <vt:lpstr>Arial</vt:lpstr>
      <vt:lpstr>Calibri</vt:lpstr>
      <vt:lpstr>Work Sans Medium</vt:lpstr>
      <vt:lpstr>Times New Roman</vt:lpstr>
      <vt:lpstr>Work Sans SemiBold</vt:lpstr>
      <vt:lpstr>UU-tema VIT</vt:lpstr>
      <vt:lpstr>UU-tema LJUSGRÅ</vt:lpstr>
      <vt:lpstr>UU-tema MÖRKGRÅ OBS FÖR HUMANISTISKA TEATERN</vt:lpstr>
      <vt:lpstr>Forskning om träning och minskat stillasittande under cancerbehandling </vt:lpstr>
      <vt:lpstr>Fysisk aktivitet – ett grundläggande behov</vt:lpstr>
      <vt:lpstr>Stillasittande och fysisk aktivitet</vt:lpstr>
      <vt:lpstr>Rekommendationer för fysisk aktivitet</vt:lpstr>
      <vt:lpstr>Har träningsintensiteten någon betydelse?</vt:lpstr>
      <vt:lpstr>Har träningsintensiteten någon betydelse?</vt:lpstr>
      <vt:lpstr>PowerPoint-presentation</vt:lpstr>
      <vt:lpstr>Risker med att träna under behandling?</vt:lpstr>
      <vt:lpstr>Risker med att träna?</vt:lpstr>
      <vt:lpstr>Fysisk aktivitet minskar under behandlingen</vt:lpstr>
      <vt:lpstr>Erfarenheter av stillasittande under cancerbehandlingen RedSedCan-studien</vt:lpstr>
      <vt:lpstr>Vilket stöd vill personer som genomgår cancer behandling ha för att minska stillasittande? ResSedCan-studien  </vt:lpstr>
      <vt:lpstr>Fysisk aktivitet är en del av cancerrehabiliteringen </vt:lpstr>
      <vt:lpstr>Referenser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PowerPoint-presentation</dc:title>
  <dc:creator>Anna Henriksson</dc:creator>
  <cp:lastModifiedBy>Elisabeth Lennhede</cp:lastModifiedBy>
  <cp:revision>66</cp:revision>
  <dcterms:created xsi:type="dcterms:W3CDTF">2024-11-13T08:37:07Z</dcterms:created>
  <dcterms:modified xsi:type="dcterms:W3CDTF">2024-12-18T14:40:36Z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0x01010058290C1E7300CC418116967D97B15331</vt:lpwstr>
  </property>
</Properties>
</file>